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334" r:id="rId5"/>
    <p:sldId id="335" r:id="rId6"/>
    <p:sldId id="281" r:id="rId7"/>
    <p:sldId id="283" r:id="rId8"/>
    <p:sldId id="282" r:id="rId9"/>
    <p:sldId id="284"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73EE"/>
    <a:srgbClr val="1F4E79"/>
    <a:srgbClr val="E3C9F7"/>
    <a:srgbClr val="6E0876"/>
    <a:srgbClr val="731AB6"/>
    <a:srgbClr val="740A47"/>
    <a:srgbClr val="720C4E"/>
    <a:srgbClr val="700E54"/>
    <a:srgbClr val="881DB3"/>
    <a:srgbClr val="FEE4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194" autoAdjust="0"/>
    <p:restoredTop sz="93162" autoAdjust="0"/>
  </p:normalViewPr>
  <p:slideViewPr>
    <p:cSldViewPr snapToGrid="0" showGuides="1">
      <p:cViewPr varScale="1">
        <p:scale>
          <a:sx n="64" d="100"/>
          <a:sy n="64" d="100"/>
        </p:scale>
        <p:origin x="492" y="66"/>
      </p:cViewPr>
      <p:guideLst>
        <p:guide orient="horz" pos="2242"/>
        <p:guide pos="3908"/>
      </p:guideLst>
    </p:cSldViewPr>
  </p:slideViewPr>
  <p:notesTextViewPr>
    <p:cViewPr>
      <p:scale>
        <a:sx n="150" d="100"/>
        <a:sy n="150" d="100"/>
      </p:scale>
      <p:origin x="0" y="0"/>
    </p:cViewPr>
  </p:notesTextViewPr>
  <p:sorterViewPr>
    <p:cViewPr>
      <p:scale>
        <a:sx n="100" d="100"/>
        <a:sy n="100" d="100"/>
      </p:scale>
      <p:origin x="0" y="-4992"/>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13D94-3B84-4F7C-A457-BAB026D08DB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4C284-C97B-4A78-9B6C-3354FD79A64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804C284-C97B-4A78-9B6C-3354FD79A64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3" name="图片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p:spPr>
      </p:pic>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900F3B7-776C-4126-B62B-37D992D390E8}"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592D589-A361-4801-A43C-9A7A53CA311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7"/>
          <p:cNvSpPr txBox="1"/>
          <p:nvPr/>
        </p:nvSpPr>
        <p:spPr>
          <a:xfrm>
            <a:off x="3115444" y="3455587"/>
            <a:ext cx="6538964" cy="1405000"/>
          </a:xfrm>
          <a:prstGeom prst="rect">
            <a:avLst/>
          </a:prstGeom>
          <a:noFill/>
        </p:spPr>
        <p:txBody>
          <a:bodyPr wrap="square">
            <a:spAutoFit/>
          </a:bodyPr>
          <a:lstStyle/>
          <a:p>
            <a:pPr defTabSz="1217930">
              <a:defRPr/>
            </a:pP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第</a:t>
            </a:r>
            <a:r>
              <a:rPr kumimoji="0" lang="en-US" altLang="zh-CN" sz="4265" kern="1200" cap="none" spc="0" normalizeH="0" baseline="0" noProof="1">
                <a:solidFill>
                  <a:srgbClr val="002060"/>
                </a:solidFill>
                <a:ea typeface="思源黑体 CN Heavy" panose="020B0A00000000000000" pitchFamily="34" charset="-122"/>
                <a:cs typeface="+mn-ea"/>
                <a:sym typeface="+mn-ea"/>
              </a:rPr>
              <a:t>3</a:t>
            </a: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章   </a:t>
            </a:r>
            <a:r>
              <a:rPr lang="zh-CN" altLang="en-US" sz="4265" dirty="0">
                <a:solidFill>
                  <a:srgbClr val="002060"/>
                </a:solidFill>
                <a:ea typeface="思源黑体 CN Heavy" panose="020B0A00000000000000" pitchFamily="34" charset="-122"/>
                <a:cs typeface="+mn-ea"/>
              </a:rPr>
              <a:t>信息隐藏基本原理</a:t>
            </a:r>
            <a:endParaRPr lang="zh-CN" altLang="en-US" sz="4265" dirty="0">
              <a:solidFill>
                <a:srgbClr val="002060"/>
              </a:solidFill>
              <a:ea typeface="思源黑体 CN Heavy" panose="020B0A00000000000000" pitchFamily="34" charset="-122"/>
              <a:cs typeface="+mn-ea"/>
            </a:endParaRPr>
          </a:p>
          <a:p>
            <a:pPr marR="0" defTabSz="1217930" fontAlgn="auto">
              <a:buClrTx/>
              <a:buSzTx/>
              <a:buFont typeface="Arial" panose="020B0604020202020204" pitchFamily="34" charset="0"/>
              <a:defRPr/>
            </a:pPr>
            <a:endPar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endParaRPr>
          </a:p>
        </p:txBody>
      </p:sp>
      <p:grpSp>
        <p:nvGrpSpPr>
          <p:cNvPr id="20" name="组合 19"/>
          <p:cNvGrpSpPr/>
          <p:nvPr/>
        </p:nvGrpSpPr>
        <p:grpSpPr>
          <a:xfrm>
            <a:off x="5429119" y="1538465"/>
            <a:ext cx="1622688" cy="1622688"/>
            <a:chOff x="882649" y="2219325"/>
            <a:chExt cx="2070101" cy="2070101"/>
          </a:xfrm>
        </p:grpSpPr>
        <p:sp>
          <p:nvSpPr>
            <p:cNvPr id="21" name="椭圆 20"/>
            <p:cNvSpPr/>
            <p:nvPr/>
          </p:nvSpPr>
          <p:spPr>
            <a:xfrm>
              <a:off x="1019174" y="2355850"/>
              <a:ext cx="1797050" cy="1797050"/>
            </a:xfrm>
            <a:prstGeom prst="ellipse">
              <a:avLst/>
            </a:prstGeom>
            <a:noFill/>
            <a:ln>
              <a:solidFill>
                <a:srgbClr val="0F73E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accent5">
                      <a:lumMod val="50000"/>
                    </a:schemeClr>
                  </a:solidFill>
                  <a:effectLst/>
                  <a:latin typeface="+mj-lt"/>
                  <a:ea typeface="微软雅黑 Light" panose="020B0502040204020203" pitchFamily="34" charset="-122"/>
                  <a:cs typeface="+mn-ea"/>
                  <a:sym typeface="+mn-lt"/>
                </a:rPr>
                <a:t>03</a:t>
              </a:r>
              <a:endParaRPr lang="en-US" sz="4000" b="1" dirty="0">
                <a:solidFill>
                  <a:schemeClr val="accent5">
                    <a:lumMod val="50000"/>
                  </a:schemeClr>
                </a:solidFill>
                <a:effectLst/>
                <a:latin typeface="+mj-lt"/>
                <a:cs typeface="+mn-ea"/>
                <a:sym typeface="+mn-lt"/>
              </a:endParaRPr>
            </a:p>
          </p:txBody>
        </p:sp>
        <p:sp>
          <p:nvSpPr>
            <p:cNvPr id="22" name="空心弧 21"/>
            <p:cNvSpPr/>
            <p:nvPr/>
          </p:nvSpPr>
          <p:spPr>
            <a:xfrm rot="7613872">
              <a:off x="882649" y="2219325"/>
              <a:ext cx="2070101" cy="2070101"/>
            </a:xfrm>
            <a:prstGeom prst="blockArc">
              <a:avLst>
                <a:gd name="adj1" fmla="val 10800000"/>
                <a:gd name="adj2" fmla="val 3959450"/>
                <a:gd name="adj3" fmla="val 6684"/>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mn-ea"/>
                <a:sym typeface="+mn-lt"/>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750" fill="hold"/>
                                        <p:tgtEl>
                                          <p:spTgt spid="20"/>
                                        </p:tgtEl>
                                        <p:attrNameLst>
                                          <p:attrName>ppt_w</p:attrName>
                                        </p:attrNameLst>
                                      </p:cBhvr>
                                      <p:tavLst>
                                        <p:tav tm="0">
                                          <p:val>
                                            <p:fltVal val="0"/>
                                          </p:val>
                                        </p:tav>
                                        <p:tav tm="100000">
                                          <p:val>
                                            <p:strVal val="#ppt_w"/>
                                          </p:val>
                                        </p:tav>
                                      </p:tavLst>
                                    </p:anim>
                                    <p:anim calcmode="lin" valueType="num">
                                      <p:cBhvr>
                                        <p:cTn id="8" dur="750" fill="hold"/>
                                        <p:tgtEl>
                                          <p:spTgt spid="20"/>
                                        </p:tgtEl>
                                        <p:attrNameLst>
                                          <p:attrName>ppt_h</p:attrName>
                                        </p:attrNameLst>
                                      </p:cBhvr>
                                      <p:tavLst>
                                        <p:tav tm="0">
                                          <p:val>
                                            <p:fltVal val="0"/>
                                          </p:val>
                                        </p:tav>
                                        <p:tav tm="100000">
                                          <p:val>
                                            <p:strVal val="#ppt_h"/>
                                          </p:val>
                                        </p:tav>
                                      </p:tavLst>
                                    </p:anim>
                                    <p:animEffect transition="in" filter="fade">
                                      <p:cBhvr>
                                        <p:cTn id="9" dur="750"/>
                                        <p:tgtEl>
                                          <p:spTgt spid="20"/>
                                        </p:tgtEl>
                                      </p:cBhvr>
                                    </p:animEffect>
                                  </p:childTnLst>
                                </p:cTn>
                              </p:par>
                              <p:par>
                                <p:cTn id="10" presetID="22" presetClass="entr" presetSubtype="8" fill="hold" grpId="0" nodeType="withEffect">
                                  <p:stCondLst>
                                    <p:cond delay="30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7"/>
          <p:cNvSpPr txBox="1"/>
          <p:nvPr/>
        </p:nvSpPr>
        <p:spPr>
          <a:xfrm>
            <a:off x="2556713" y="3434063"/>
            <a:ext cx="1662164" cy="748030"/>
          </a:xfrm>
          <a:prstGeom prst="rect">
            <a:avLst/>
          </a:prstGeom>
          <a:noFill/>
        </p:spPr>
        <p:txBody>
          <a:bodyPr wrap="square">
            <a:spAutoFit/>
          </a:bodyPr>
          <a:lstStyle/>
          <a:p>
            <a:pPr marR="0" defTabSz="1217930" fontAlgn="auto">
              <a:buClrTx/>
              <a:buSzTx/>
              <a:buFont typeface="Arial" panose="020B0604020202020204" pitchFamily="34" charset="0"/>
              <a:defRPr/>
            </a:pP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第</a:t>
            </a:r>
            <a:r>
              <a:rPr kumimoji="0" lang="en-US" altLang="zh-CN"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3</a:t>
            </a:r>
            <a:r>
              <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rPr>
              <a:t>章</a:t>
            </a:r>
            <a:endParaRPr kumimoji="0" lang="zh-CN" altLang="en-US" sz="4265" kern="1200" cap="none" spc="0" normalizeH="0" baseline="0" noProof="1">
              <a:solidFill>
                <a:srgbClr val="002060"/>
              </a:solidFill>
              <a:latin typeface="思源黑体 CN Heavy" panose="020B0A00000000000000" pitchFamily="34" charset="-122"/>
              <a:ea typeface="思源黑体 CN Heavy" panose="020B0A00000000000000" pitchFamily="34" charset="-122"/>
              <a:cs typeface="+mn-ea"/>
              <a:sym typeface="+mn-ea"/>
            </a:endParaRPr>
          </a:p>
        </p:txBody>
      </p:sp>
      <p:grpSp>
        <p:nvGrpSpPr>
          <p:cNvPr id="20" name="组合 19"/>
          <p:cNvGrpSpPr/>
          <p:nvPr/>
        </p:nvGrpSpPr>
        <p:grpSpPr>
          <a:xfrm>
            <a:off x="2576451" y="1645590"/>
            <a:ext cx="1622688" cy="1622688"/>
            <a:chOff x="882649" y="2219325"/>
            <a:chExt cx="2070101" cy="2070101"/>
          </a:xfrm>
        </p:grpSpPr>
        <p:sp>
          <p:nvSpPr>
            <p:cNvPr id="21" name="椭圆 20"/>
            <p:cNvSpPr/>
            <p:nvPr/>
          </p:nvSpPr>
          <p:spPr>
            <a:xfrm>
              <a:off x="1019174" y="2355850"/>
              <a:ext cx="1797050" cy="1797050"/>
            </a:xfrm>
            <a:prstGeom prst="ellipse">
              <a:avLst/>
            </a:prstGeom>
            <a:noFill/>
            <a:ln>
              <a:solidFill>
                <a:srgbClr val="0F73E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accent5">
                      <a:lumMod val="50000"/>
                    </a:schemeClr>
                  </a:solidFill>
                  <a:effectLst/>
                  <a:latin typeface="+mj-lt"/>
                  <a:ea typeface="微软雅黑 Light" panose="020B0502040204020203" pitchFamily="34" charset="-122"/>
                  <a:cs typeface="+mn-ea"/>
                  <a:sym typeface="+mn-lt"/>
                </a:rPr>
                <a:t>03</a:t>
              </a:r>
              <a:endParaRPr lang="en-US" sz="4000" b="1" dirty="0">
                <a:solidFill>
                  <a:schemeClr val="accent5">
                    <a:lumMod val="50000"/>
                  </a:schemeClr>
                </a:solidFill>
                <a:effectLst/>
                <a:latin typeface="+mj-lt"/>
                <a:cs typeface="+mn-ea"/>
                <a:sym typeface="+mn-lt"/>
              </a:endParaRPr>
            </a:p>
          </p:txBody>
        </p:sp>
        <p:sp>
          <p:nvSpPr>
            <p:cNvPr id="22" name="空心弧 21"/>
            <p:cNvSpPr/>
            <p:nvPr/>
          </p:nvSpPr>
          <p:spPr>
            <a:xfrm rot="7613872">
              <a:off x="882649" y="2219325"/>
              <a:ext cx="2070101" cy="2070101"/>
            </a:xfrm>
            <a:prstGeom prst="blockArc">
              <a:avLst>
                <a:gd name="adj1" fmla="val 10800000"/>
                <a:gd name="adj2" fmla="val 3959450"/>
                <a:gd name="adj3" fmla="val 6684"/>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mn-ea"/>
                <a:sym typeface="+mn-lt"/>
              </a:endParaRPr>
            </a:p>
          </p:txBody>
        </p:sp>
      </p:grpSp>
      <p:grpSp>
        <p:nvGrpSpPr>
          <p:cNvPr id="38" name="组合 37"/>
          <p:cNvGrpSpPr/>
          <p:nvPr/>
        </p:nvGrpSpPr>
        <p:grpSpPr>
          <a:xfrm>
            <a:off x="5562189" y="1833788"/>
            <a:ext cx="4963698" cy="617070"/>
            <a:chOff x="5493750" y="892151"/>
            <a:chExt cx="4963698" cy="617070"/>
          </a:xfrm>
        </p:grpSpPr>
        <p:sp>
          <p:nvSpPr>
            <p:cNvPr id="23" name="矩形: 圆角 22"/>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12"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37" name="矩形: 圆角 36"/>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dirty="0">
                  <a:solidFill>
                    <a:srgbClr val="0F73EE"/>
                  </a:solidFill>
                  <a:ea typeface="+mj-ea"/>
                  <a:cs typeface="+mn-ea"/>
                  <a:sym typeface="+mn-lt"/>
                </a:rPr>
                <a:t>3.1 信息隐藏的概念</a:t>
              </a:r>
              <a:endParaRPr lang="zh-CN" altLang="en-US" sz="2400" dirty="0">
                <a:solidFill>
                  <a:schemeClr val="tx1">
                    <a:lumMod val="85000"/>
                    <a:lumOff val="15000"/>
                  </a:schemeClr>
                </a:solidFill>
                <a:ea typeface="+mj-ea"/>
                <a:cs typeface="+mn-ea"/>
                <a:sym typeface="+mn-lt"/>
              </a:endParaRPr>
            </a:p>
          </p:txBody>
        </p:sp>
      </p:grpSp>
      <p:grpSp>
        <p:nvGrpSpPr>
          <p:cNvPr id="67" name="组合 66"/>
          <p:cNvGrpSpPr/>
          <p:nvPr/>
        </p:nvGrpSpPr>
        <p:grpSpPr>
          <a:xfrm>
            <a:off x="5562189" y="2696603"/>
            <a:ext cx="4963698" cy="616585"/>
            <a:chOff x="5493750" y="892151"/>
            <a:chExt cx="4963698" cy="617070"/>
          </a:xfrm>
        </p:grpSpPr>
        <p:sp>
          <p:nvSpPr>
            <p:cNvPr id="68" name="矩形: 圆角 67"/>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69"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0" name="矩形: 圆角 6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85000"/>
                      <a:lumOff val="15000"/>
                    </a:schemeClr>
                  </a:solidFill>
                  <a:ea typeface="+mj-ea"/>
                  <a:cs typeface="+mn-ea"/>
                  <a:sym typeface="+mn-lt"/>
                </a:rPr>
                <a:t>3.2 </a:t>
              </a:r>
              <a:r>
                <a:rPr lang="zh-CN" altLang="en-US" sz="2400" dirty="0">
                  <a:solidFill>
                    <a:schemeClr val="tx1">
                      <a:lumMod val="85000"/>
                      <a:lumOff val="15000"/>
                    </a:schemeClr>
                  </a:solidFill>
                  <a:ea typeface="+mj-ea"/>
                  <a:cs typeface="+mn-ea"/>
                  <a:sym typeface="+mn-lt"/>
                </a:rPr>
                <a:t>信息隐藏的分类</a:t>
              </a:r>
              <a:endParaRPr lang="zh-CN" altLang="en-US" sz="2400" dirty="0">
                <a:solidFill>
                  <a:schemeClr val="tx1">
                    <a:lumMod val="85000"/>
                    <a:lumOff val="15000"/>
                  </a:schemeClr>
                </a:solidFill>
                <a:latin typeface="+mj-ea"/>
                <a:ea typeface="+mj-ea"/>
                <a:cs typeface="+mn-ea"/>
                <a:sym typeface="+mn-lt"/>
              </a:endParaRPr>
            </a:p>
          </p:txBody>
        </p:sp>
      </p:grpSp>
      <p:grpSp>
        <p:nvGrpSpPr>
          <p:cNvPr id="71" name="组合 70"/>
          <p:cNvGrpSpPr/>
          <p:nvPr/>
        </p:nvGrpSpPr>
        <p:grpSpPr>
          <a:xfrm>
            <a:off x="5562189" y="3558933"/>
            <a:ext cx="4963698" cy="616585"/>
            <a:chOff x="5493750" y="892151"/>
            <a:chExt cx="4963698" cy="617070"/>
          </a:xfrm>
        </p:grpSpPr>
        <p:sp>
          <p:nvSpPr>
            <p:cNvPr id="72" name="矩形: 圆角 71"/>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3"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4" name="矩形: 圆角 73"/>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400" dirty="0">
                  <a:solidFill>
                    <a:schemeClr val="tx1">
                      <a:lumMod val="95000"/>
                      <a:lumOff val="5000"/>
                    </a:schemeClr>
                  </a:solidFill>
                  <a:ea typeface="+mj-ea"/>
                  <a:cs typeface="+mn-ea"/>
                  <a:sym typeface="+mn-lt"/>
                </a:rPr>
                <a:t>3.3 </a:t>
              </a:r>
              <a:r>
                <a:rPr lang="zh-CN" altLang="en-US" sz="2400" dirty="0">
                  <a:solidFill>
                    <a:schemeClr val="tx1">
                      <a:lumMod val="95000"/>
                      <a:lumOff val="5000"/>
                    </a:schemeClr>
                  </a:solidFill>
                  <a:ea typeface="+mj-ea"/>
                  <a:cs typeface="+mn-ea"/>
                  <a:sym typeface="+mn-lt"/>
                </a:rPr>
                <a:t>信息隐藏的安全性</a:t>
              </a:r>
              <a:endParaRPr lang="zh-CN" altLang="en-US" sz="2400" dirty="0">
                <a:solidFill>
                  <a:schemeClr val="tx1">
                    <a:lumMod val="95000"/>
                    <a:lumOff val="5000"/>
                  </a:schemeClr>
                </a:solidFill>
                <a:latin typeface="+mj-ea"/>
                <a:ea typeface="+mj-ea"/>
                <a:cs typeface="+mn-ea"/>
                <a:sym typeface="+mn-lt"/>
              </a:endParaRPr>
            </a:p>
          </p:txBody>
        </p:sp>
      </p:grpSp>
      <p:grpSp>
        <p:nvGrpSpPr>
          <p:cNvPr id="75" name="组合 74"/>
          <p:cNvGrpSpPr/>
          <p:nvPr/>
        </p:nvGrpSpPr>
        <p:grpSpPr>
          <a:xfrm>
            <a:off x="5562189" y="4421263"/>
            <a:ext cx="4963698" cy="616585"/>
            <a:chOff x="5493750" y="892151"/>
            <a:chExt cx="4963698" cy="617070"/>
          </a:xfrm>
        </p:grpSpPr>
        <p:sp>
          <p:nvSpPr>
            <p:cNvPr id="76" name="矩形: 圆角 75"/>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cs typeface="+mn-ea"/>
                <a:sym typeface="+mn-lt"/>
              </a:endParaRPr>
            </a:p>
          </p:txBody>
        </p:sp>
        <p:sp>
          <p:nvSpPr>
            <p:cNvPr id="77"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78" name="矩形: 圆角 77"/>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dirty="0">
                  <a:solidFill>
                    <a:schemeClr val="tx1">
                      <a:lumMod val="95000"/>
                      <a:lumOff val="5000"/>
                    </a:schemeClr>
                  </a:solidFill>
                  <a:ea typeface="+mj-ea"/>
                  <a:cs typeface="+mn-ea"/>
                  <a:sym typeface="+mn-lt"/>
                </a:rPr>
                <a:t>3.4 信息隐藏的鲁棒性</a:t>
              </a:r>
              <a:endParaRPr lang="zh-CN" altLang="en-US" sz="2400" dirty="0">
                <a:solidFill>
                  <a:schemeClr val="tx1">
                    <a:lumMod val="95000"/>
                    <a:lumOff val="5000"/>
                  </a:schemeClr>
                </a:solidFill>
                <a:ea typeface="+mj-ea"/>
                <a:cs typeface="+mn-ea"/>
                <a:sym typeface="+mn-lt"/>
              </a:endParaRPr>
            </a:p>
          </p:txBody>
        </p:sp>
      </p:grpSp>
      <p:grpSp>
        <p:nvGrpSpPr>
          <p:cNvPr id="3" name="组合 2"/>
          <p:cNvGrpSpPr/>
          <p:nvPr/>
        </p:nvGrpSpPr>
        <p:grpSpPr>
          <a:xfrm>
            <a:off x="5547584" y="5283593"/>
            <a:ext cx="4963698" cy="616585"/>
            <a:chOff x="5493750" y="892151"/>
            <a:chExt cx="4963698" cy="617070"/>
          </a:xfrm>
        </p:grpSpPr>
        <p:sp>
          <p:nvSpPr>
            <p:cNvPr id="4" name="矩形: 圆角 67"/>
            <p:cNvSpPr/>
            <p:nvPr/>
          </p:nvSpPr>
          <p:spPr>
            <a:xfrm>
              <a:off x="5493750" y="892151"/>
              <a:ext cx="4949067" cy="617070"/>
            </a:xfrm>
            <a:prstGeom prst="roundRect">
              <a:avLst>
                <a:gd name="adj" fmla="val 14295"/>
              </a:avLst>
            </a:prstGeom>
            <a:solidFill>
              <a:srgbClr val="0F73EE">
                <a:alpha val="14902"/>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endParaRPr lang="en-US" dirty="0">
                <a:cs typeface="+mn-ea"/>
                <a:sym typeface="+mn-lt"/>
              </a:endParaRPr>
            </a:p>
          </p:txBody>
        </p:sp>
        <p:sp>
          <p:nvSpPr>
            <p:cNvPr id="5" name="human-head-silhouette-with-cogwheels_31441"/>
            <p:cNvSpPr>
              <a:spLocks noChangeAspect="1"/>
            </p:cNvSpPr>
            <p:nvPr/>
          </p:nvSpPr>
          <p:spPr bwMode="auto">
            <a:xfrm>
              <a:off x="5632235" y="1103269"/>
              <a:ext cx="322881" cy="405952"/>
            </a:xfrm>
            <a:custGeom>
              <a:avLst/>
              <a:gdLst>
                <a:gd name="connsiteX0" fmla="*/ 332813 w 483894"/>
                <a:gd name="connsiteY0" fmla="*/ 285272 h 608391"/>
                <a:gd name="connsiteX1" fmla="*/ 370636 w 483894"/>
                <a:gd name="connsiteY1" fmla="*/ 323201 h 608391"/>
                <a:gd name="connsiteX2" fmla="*/ 332813 w 483894"/>
                <a:gd name="connsiteY2" fmla="*/ 361130 h 608391"/>
                <a:gd name="connsiteX3" fmla="*/ 294990 w 483894"/>
                <a:gd name="connsiteY3" fmla="*/ 323201 h 608391"/>
                <a:gd name="connsiteX4" fmla="*/ 332813 w 483894"/>
                <a:gd name="connsiteY4" fmla="*/ 285272 h 608391"/>
                <a:gd name="connsiteX5" fmla="*/ 329299 w 483894"/>
                <a:gd name="connsiteY5" fmla="*/ 254544 h 608391"/>
                <a:gd name="connsiteX6" fmla="*/ 308471 w 483894"/>
                <a:gd name="connsiteY6" fmla="*/ 258937 h 608391"/>
                <a:gd name="connsiteX7" fmla="*/ 311405 w 483894"/>
                <a:gd name="connsiteY7" fmla="*/ 272119 h 608391"/>
                <a:gd name="connsiteX8" fmla="*/ 292924 w 483894"/>
                <a:gd name="connsiteY8" fmla="*/ 284422 h 608391"/>
                <a:gd name="connsiteX9" fmla="*/ 281776 w 483894"/>
                <a:gd name="connsiteY9" fmla="*/ 277099 h 608391"/>
                <a:gd name="connsiteX10" fmla="*/ 270042 w 483894"/>
                <a:gd name="connsiteY10" fmla="*/ 294967 h 608391"/>
                <a:gd name="connsiteX11" fmla="*/ 281483 w 483894"/>
                <a:gd name="connsiteY11" fmla="*/ 302290 h 608391"/>
                <a:gd name="connsiteX12" fmla="*/ 277376 w 483894"/>
                <a:gd name="connsiteY12" fmla="*/ 323966 h 608391"/>
                <a:gd name="connsiteX13" fmla="*/ 264175 w 483894"/>
                <a:gd name="connsiteY13" fmla="*/ 326895 h 608391"/>
                <a:gd name="connsiteX14" fmla="*/ 268282 w 483894"/>
                <a:gd name="connsiteY14" fmla="*/ 347399 h 608391"/>
                <a:gd name="connsiteX15" fmla="*/ 281483 w 483894"/>
                <a:gd name="connsiteY15" fmla="*/ 344763 h 608391"/>
                <a:gd name="connsiteX16" fmla="*/ 294097 w 483894"/>
                <a:gd name="connsiteY16" fmla="*/ 363217 h 608391"/>
                <a:gd name="connsiteX17" fmla="*/ 286763 w 483894"/>
                <a:gd name="connsiteY17" fmla="*/ 374348 h 608391"/>
                <a:gd name="connsiteX18" fmla="*/ 304364 w 483894"/>
                <a:gd name="connsiteY18" fmla="*/ 385772 h 608391"/>
                <a:gd name="connsiteX19" fmla="*/ 311698 w 483894"/>
                <a:gd name="connsiteY19" fmla="*/ 374641 h 608391"/>
                <a:gd name="connsiteX20" fmla="*/ 333699 w 483894"/>
                <a:gd name="connsiteY20" fmla="*/ 378742 h 608391"/>
                <a:gd name="connsiteX21" fmla="*/ 336633 w 483894"/>
                <a:gd name="connsiteY21" fmla="*/ 391923 h 608391"/>
                <a:gd name="connsiteX22" fmla="*/ 357167 w 483894"/>
                <a:gd name="connsiteY22" fmla="*/ 387529 h 608391"/>
                <a:gd name="connsiteX23" fmla="*/ 354527 w 483894"/>
                <a:gd name="connsiteY23" fmla="*/ 374348 h 608391"/>
                <a:gd name="connsiteX24" fmla="*/ 372715 w 483894"/>
                <a:gd name="connsiteY24" fmla="*/ 362045 h 608391"/>
                <a:gd name="connsiteX25" fmla="*/ 384155 w 483894"/>
                <a:gd name="connsiteY25" fmla="*/ 369368 h 608391"/>
                <a:gd name="connsiteX26" fmla="*/ 395596 w 483894"/>
                <a:gd name="connsiteY26" fmla="*/ 351500 h 608391"/>
                <a:gd name="connsiteX27" fmla="*/ 384449 w 483894"/>
                <a:gd name="connsiteY27" fmla="*/ 344177 h 608391"/>
                <a:gd name="connsiteX28" fmla="*/ 388556 w 483894"/>
                <a:gd name="connsiteY28" fmla="*/ 322208 h 608391"/>
                <a:gd name="connsiteX29" fmla="*/ 401756 w 483894"/>
                <a:gd name="connsiteY29" fmla="*/ 319572 h 608391"/>
                <a:gd name="connsiteX30" fmla="*/ 397356 w 483894"/>
                <a:gd name="connsiteY30" fmla="*/ 299068 h 608391"/>
                <a:gd name="connsiteX31" fmla="*/ 384155 w 483894"/>
                <a:gd name="connsiteY31" fmla="*/ 301704 h 608391"/>
                <a:gd name="connsiteX32" fmla="*/ 371541 w 483894"/>
                <a:gd name="connsiteY32" fmla="*/ 283250 h 608391"/>
                <a:gd name="connsiteX33" fmla="*/ 378875 w 483894"/>
                <a:gd name="connsiteY33" fmla="*/ 272119 h 608391"/>
                <a:gd name="connsiteX34" fmla="*/ 361274 w 483894"/>
                <a:gd name="connsiteY34" fmla="*/ 260695 h 608391"/>
                <a:gd name="connsiteX35" fmla="*/ 353940 w 483894"/>
                <a:gd name="connsiteY35" fmla="*/ 271826 h 608391"/>
                <a:gd name="connsiteX36" fmla="*/ 331939 w 483894"/>
                <a:gd name="connsiteY36" fmla="*/ 267725 h 608391"/>
                <a:gd name="connsiteX37" fmla="*/ 302012 w 483894"/>
                <a:gd name="connsiteY37" fmla="*/ 100461 h 608391"/>
                <a:gd name="connsiteX38" fmla="*/ 360970 w 483894"/>
                <a:gd name="connsiteY38" fmla="*/ 159348 h 608391"/>
                <a:gd name="connsiteX39" fmla="*/ 302012 w 483894"/>
                <a:gd name="connsiteY39" fmla="*/ 218235 h 608391"/>
                <a:gd name="connsiteX40" fmla="*/ 243054 w 483894"/>
                <a:gd name="connsiteY40" fmla="*/ 159348 h 608391"/>
                <a:gd name="connsiteX41" fmla="*/ 302012 w 483894"/>
                <a:gd name="connsiteY41" fmla="*/ 100461 h 608391"/>
                <a:gd name="connsiteX42" fmla="*/ 309644 w 483894"/>
                <a:gd name="connsiteY42" fmla="*/ 52722 h 608391"/>
                <a:gd name="connsiteX43" fmla="*/ 304951 w 483894"/>
                <a:gd name="connsiteY43" fmla="*/ 72933 h 608391"/>
                <a:gd name="connsiteX44" fmla="*/ 270922 w 483894"/>
                <a:gd name="connsiteY44" fmla="*/ 78792 h 608391"/>
                <a:gd name="connsiteX45" fmla="*/ 259775 w 483894"/>
                <a:gd name="connsiteY45" fmla="*/ 60924 h 608391"/>
                <a:gd name="connsiteX46" fmla="*/ 231907 w 483894"/>
                <a:gd name="connsiteY46" fmla="*/ 78499 h 608391"/>
                <a:gd name="connsiteX47" fmla="*/ 243054 w 483894"/>
                <a:gd name="connsiteY47" fmla="*/ 96074 h 608391"/>
                <a:gd name="connsiteX48" fmla="*/ 222813 w 483894"/>
                <a:gd name="connsiteY48" fmla="*/ 124487 h 608391"/>
                <a:gd name="connsiteX49" fmla="*/ 202278 w 483894"/>
                <a:gd name="connsiteY49" fmla="*/ 119508 h 608391"/>
                <a:gd name="connsiteX50" fmla="*/ 194945 w 483894"/>
                <a:gd name="connsiteY50" fmla="*/ 151729 h 608391"/>
                <a:gd name="connsiteX51" fmla="*/ 215479 w 483894"/>
                <a:gd name="connsiteY51" fmla="*/ 156416 h 608391"/>
                <a:gd name="connsiteX52" fmla="*/ 221346 w 483894"/>
                <a:gd name="connsiteY52" fmla="*/ 190394 h 608391"/>
                <a:gd name="connsiteX53" fmla="*/ 203452 w 483894"/>
                <a:gd name="connsiteY53" fmla="*/ 201525 h 608391"/>
                <a:gd name="connsiteX54" fmla="*/ 220759 w 483894"/>
                <a:gd name="connsiteY54" fmla="*/ 229353 h 608391"/>
                <a:gd name="connsiteX55" fmla="*/ 238654 w 483894"/>
                <a:gd name="connsiteY55" fmla="*/ 218222 h 608391"/>
                <a:gd name="connsiteX56" fmla="*/ 266815 w 483894"/>
                <a:gd name="connsiteY56" fmla="*/ 238433 h 608391"/>
                <a:gd name="connsiteX57" fmla="*/ 262122 w 483894"/>
                <a:gd name="connsiteY57" fmla="*/ 258645 h 608391"/>
                <a:gd name="connsiteX58" fmla="*/ 294097 w 483894"/>
                <a:gd name="connsiteY58" fmla="*/ 265968 h 608391"/>
                <a:gd name="connsiteX59" fmla="*/ 298791 w 483894"/>
                <a:gd name="connsiteY59" fmla="*/ 245756 h 608391"/>
                <a:gd name="connsiteX60" fmla="*/ 333112 w 483894"/>
                <a:gd name="connsiteY60" fmla="*/ 239898 h 608391"/>
                <a:gd name="connsiteX61" fmla="*/ 343966 w 483894"/>
                <a:gd name="connsiteY61" fmla="*/ 257766 h 608391"/>
                <a:gd name="connsiteX62" fmla="*/ 371835 w 483894"/>
                <a:gd name="connsiteY62" fmla="*/ 240191 h 608391"/>
                <a:gd name="connsiteX63" fmla="*/ 360687 w 483894"/>
                <a:gd name="connsiteY63" fmla="*/ 222615 h 608391"/>
                <a:gd name="connsiteX64" fmla="*/ 380928 w 483894"/>
                <a:gd name="connsiteY64" fmla="*/ 194495 h 608391"/>
                <a:gd name="connsiteX65" fmla="*/ 401463 w 483894"/>
                <a:gd name="connsiteY65" fmla="*/ 199182 h 608391"/>
                <a:gd name="connsiteX66" fmla="*/ 408797 w 483894"/>
                <a:gd name="connsiteY66" fmla="*/ 167254 h 608391"/>
                <a:gd name="connsiteX67" fmla="*/ 388262 w 483894"/>
                <a:gd name="connsiteY67" fmla="*/ 162567 h 608391"/>
                <a:gd name="connsiteX68" fmla="*/ 382689 w 483894"/>
                <a:gd name="connsiteY68" fmla="*/ 128295 h 608391"/>
                <a:gd name="connsiteX69" fmla="*/ 400290 w 483894"/>
                <a:gd name="connsiteY69" fmla="*/ 117164 h 608391"/>
                <a:gd name="connsiteX70" fmla="*/ 382982 w 483894"/>
                <a:gd name="connsiteY70" fmla="*/ 89337 h 608391"/>
                <a:gd name="connsiteX71" fmla="*/ 365088 w 483894"/>
                <a:gd name="connsiteY71" fmla="*/ 100468 h 608391"/>
                <a:gd name="connsiteX72" fmla="*/ 336926 w 483894"/>
                <a:gd name="connsiteY72" fmla="*/ 80549 h 608391"/>
                <a:gd name="connsiteX73" fmla="*/ 341620 w 483894"/>
                <a:gd name="connsiteY73" fmla="*/ 60045 h 608391"/>
                <a:gd name="connsiteX74" fmla="*/ 227919 w 483894"/>
                <a:gd name="connsiteY74" fmla="*/ 591 h 608391"/>
                <a:gd name="connsiteX75" fmla="*/ 306124 w 483894"/>
                <a:gd name="connsiteY75" fmla="*/ 3804 h 608391"/>
                <a:gd name="connsiteX76" fmla="*/ 483308 w 483894"/>
                <a:gd name="connsiteY76" fmla="*/ 197717 h 608391"/>
                <a:gd name="connsiteX77" fmla="*/ 387382 w 483894"/>
                <a:gd name="connsiteY77" fmla="*/ 442305 h 608391"/>
                <a:gd name="connsiteX78" fmla="*/ 483894 w 483894"/>
                <a:gd name="connsiteY78" fmla="*/ 608391 h 608391"/>
                <a:gd name="connsiteX79" fmla="*/ 143902 w 483894"/>
                <a:gd name="connsiteY79" fmla="*/ 608391 h 608391"/>
                <a:gd name="connsiteX80" fmla="*/ 181744 w 483894"/>
                <a:gd name="connsiteY80" fmla="*/ 512899 h 608391"/>
                <a:gd name="connsiteX81" fmla="*/ 108993 w 483894"/>
                <a:gd name="connsiteY81" fmla="*/ 524909 h 608391"/>
                <a:gd name="connsiteX82" fmla="*/ 54137 w 483894"/>
                <a:gd name="connsiteY82" fmla="*/ 498839 h 608391"/>
                <a:gd name="connsiteX83" fmla="*/ 57657 w 483894"/>
                <a:gd name="connsiteY83" fmla="*/ 454022 h 608391"/>
                <a:gd name="connsiteX84" fmla="*/ 38589 w 483894"/>
                <a:gd name="connsiteY84" fmla="*/ 405690 h 608391"/>
                <a:gd name="connsiteX85" fmla="*/ 42109 w 483894"/>
                <a:gd name="connsiteY85" fmla="*/ 376984 h 608391"/>
                <a:gd name="connsiteX86" fmla="*/ 160 w 483894"/>
                <a:gd name="connsiteY86" fmla="*/ 355308 h 608391"/>
                <a:gd name="connsiteX87" fmla="*/ 52670 w 483894"/>
                <a:gd name="connsiteY87" fmla="*/ 255130 h 608391"/>
                <a:gd name="connsiteX88" fmla="*/ 38003 w 483894"/>
                <a:gd name="connsiteY88" fmla="*/ 222908 h 608391"/>
                <a:gd name="connsiteX89" fmla="*/ 74378 w 483894"/>
                <a:gd name="connsiteY89" fmla="*/ 82893 h 608391"/>
                <a:gd name="connsiteX90" fmla="*/ 227919 w 483894"/>
                <a:gd name="connsiteY90" fmla="*/ 591 h 60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483894" h="608391">
                  <a:moveTo>
                    <a:pt x="332813" y="285272"/>
                  </a:moveTo>
                  <a:cubicBezTo>
                    <a:pt x="353702" y="285272"/>
                    <a:pt x="370636" y="302253"/>
                    <a:pt x="370636" y="323201"/>
                  </a:cubicBezTo>
                  <a:cubicBezTo>
                    <a:pt x="370636" y="344149"/>
                    <a:pt x="353702" y="361130"/>
                    <a:pt x="332813" y="361130"/>
                  </a:cubicBezTo>
                  <a:cubicBezTo>
                    <a:pt x="311924" y="361130"/>
                    <a:pt x="294990" y="344149"/>
                    <a:pt x="294990" y="323201"/>
                  </a:cubicBezTo>
                  <a:cubicBezTo>
                    <a:pt x="294990" y="302253"/>
                    <a:pt x="311924" y="285272"/>
                    <a:pt x="332813" y="285272"/>
                  </a:cubicBezTo>
                  <a:close/>
                  <a:moveTo>
                    <a:pt x="329299" y="254544"/>
                  </a:moveTo>
                  <a:lnTo>
                    <a:pt x="308471" y="258937"/>
                  </a:lnTo>
                  <a:lnTo>
                    <a:pt x="311405" y="272119"/>
                  </a:lnTo>
                  <a:cubicBezTo>
                    <a:pt x="304364" y="275048"/>
                    <a:pt x="298204" y="279149"/>
                    <a:pt x="292924" y="284422"/>
                  </a:cubicBezTo>
                  <a:lnTo>
                    <a:pt x="281776" y="277099"/>
                  </a:lnTo>
                  <a:lnTo>
                    <a:pt x="270042" y="294967"/>
                  </a:lnTo>
                  <a:lnTo>
                    <a:pt x="281483" y="302290"/>
                  </a:lnTo>
                  <a:cubicBezTo>
                    <a:pt x="278549" y="309027"/>
                    <a:pt x="277083" y="316350"/>
                    <a:pt x="277376" y="323966"/>
                  </a:cubicBezTo>
                  <a:lnTo>
                    <a:pt x="264175" y="326895"/>
                  </a:lnTo>
                  <a:lnTo>
                    <a:pt x="268282" y="347399"/>
                  </a:lnTo>
                  <a:lnTo>
                    <a:pt x="281483" y="344763"/>
                  </a:lnTo>
                  <a:cubicBezTo>
                    <a:pt x="284416" y="351793"/>
                    <a:pt x="288817" y="357944"/>
                    <a:pt x="294097" y="363217"/>
                  </a:cubicBezTo>
                  <a:lnTo>
                    <a:pt x="286763" y="374348"/>
                  </a:lnTo>
                  <a:lnTo>
                    <a:pt x="304364" y="385772"/>
                  </a:lnTo>
                  <a:lnTo>
                    <a:pt x="311698" y="374641"/>
                  </a:lnTo>
                  <a:cubicBezTo>
                    <a:pt x="318738" y="377570"/>
                    <a:pt x="326072" y="378742"/>
                    <a:pt x="333699" y="378742"/>
                  </a:cubicBezTo>
                  <a:lnTo>
                    <a:pt x="336633" y="391923"/>
                  </a:lnTo>
                  <a:lnTo>
                    <a:pt x="357167" y="387529"/>
                  </a:lnTo>
                  <a:lnTo>
                    <a:pt x="354527" y="374348"/>
                  </a:lnTo>
                  <a:cubicBezTo>
                    <a:pt x="361274" y="371419"/>
                    <a:pt x="367728" y="367318"/>
                    <a:pt x="372715" y="362045"/>
                  </a:cubicBezTo>
                  <a:lnTo>
                    <a:pt x="384155" y="369368"/>
                  </a:lnTo>
                  <a:lnTo>
                    <a:pt x="395596" y="351500"/>
                  </a:lnTo>
                  <a:lnTo>
                    <a:pt x="384449" y="344177"/>
                  </a:lnTo>
                  <a:cubicBezTo>
                    <a:pt x="387089" y="337440"/>
                    <a:pt x="388556" y="330117"/>
                    <a:pt x="388556" y="322208"/>
                  </a:cubicBezTo>
                  <a:lnTo>
                    <a:pt x="401756" y="319572"/>
                  </a:lnTo>
                  <a:lnTo>
                    <a:pt x="397356" y="299068"/>
                  </a:lnTo>
                  <a:lnTo>
                    <a:pt x="384155" y="301704"/>
                  </a:lnTo>
                  <a:cubicBezTo>
                    <a:pt x="381222" y="294674"/>
                    <a:pt x="376822" y="288522"/>
                    <a:pt x="371541" y="283250"/>
                  </a:cubicBezTo>
                  <a:lnTo>
                    <a:pt x="378875" y="272119"/>
                  </a:lnTo>
                  <a:lnTo>
                    <a:pt x="361274" y="260695"/>
                  </a:lnTo>
                  <a:lnTo>
                    <a:pt x="353940" y="271826"/>
                  </a:lnTo>
                  <a:cubicBezTo>
                    <a:pt x="347193" y="268897"/>
                    <a:pt x="339566" y="267432"/>
                    <a:pt x="331939" y="267725"/>
                  </a:cubicBezTo>
                  <a:close/>
                  <a:moveTo>
                    <a:pt x="302012" y="100461"/>
                  </a:moveTo>
                  <a:cubicBezTo>
                    <a:pt x="334574" y="100461"/>
                    <a:pt x="360970" y="126826"/>
                    <a:pt x="360970" y="159348"/>
                  </a:cubicBezTo>
                  <a:cubicBezTo>
                    <a:pt x="360970" y="191870"/>
                    <a:pt x="334574" y="218235"/>
                    <a:pt x="302012" y="218235"/>
                  </a:cubicBezTo>
                  <a:cubicBezTo>
                    <a:pt x="269450" y="218235"/>
                    <a:pt x="243054" y="191870"/>
                    <a:pt x="243054" y="159348"/>
                  </a:cubicBezTo>
                  <a:cubicBezTo>
                    <a:pt x="243054" y="126826"/>
                    <a:pt x="269450" y="100461"/>
                    <a:pt x="302012" y="100461"/>
                  </a:cubicBezTo>
                  <a:close/>
                  <a:moveTo>
                    <a:pt x="309644" y="52722"/>
                  </a:moveTo>
                  <a:lnTo>
                    <a:pt x="304951" y="72933"/>
                  </a:lnTo>
                  <a:cubicBezTo>
                    <a:pt x="293510" y="72640"/>
                    <a:pt x="282070" y="74398"/>
                    <a:pt x="270922" y="78792"/>
                  </a:cubicBezTo>
                  <a:lnTo>
                    <a:pt x="259775" y="60924"/>
                  </a:lnTo>
                  <a:lnTo>
                    <a:pt x="231907" y="78499"/>
                  </a:lnTo>
                  <a:lnTo>
                    <a:pt x="243054" y="96074"/>
                  </a:lnTo>
                  <a:cubicBezTo>
                    <a:pt x="234254" y="104276"/>
                    <a:pt x="227507" y="113942"/>
                    <a:pt x="222813" y="124487"/>
                  </a:cubicBezTo>
                  <a:lnTo>
                    <a:pt x="202278" y="119508"/>
                  </a:lnTo>
                  <a:lnTo>
                    <a:pt x="194945" y="151729"/>
                  </a:lnTo>
                  <a:lnTo>
                    <a:pt x="215479" y="156416"/>
                  </a:lnTo>
                  <a:cubicBezTo>
                    <a:pt x="214892" y="167839"/>
                    <a:pt x="216946" y="179263"/>
                    <a:pt x="221346" y="190394"/>
                  </a:cubicBezTo>
                  <a:lnTo>
                    <a:pt x="203452" y="201525"/>
                  </a:lnTo>
                  <a:lnTo>
                    <a:pt x="220759" y="229353"/>
                  </a:lnTo>
                  <a:lnTo>
                    <a:pt x="238654" y="218222"/>
                  </a:lnTo>
                  <a:cubicBezTo>
                    <a:pt x="246574" y="227009"/>
                    <a:pt x="256255" y="233746"/>
                    <a:pt x="266815" y="238433"/>
                  </a:cubicBezTo>
                  <a:lnTo>
                    <a:pt x="262122" y="258645"/>
                  </a:lnTo>
                  <a:lnTo>
                    <a:pt x="294097" y="265968"/>
                  </a:lnTo>
                  <a:lnTo>
                    <a:pt x="298791" y="245756"/>
                  </a:lnTo>
                  <a:cubicBezTo>
                    <a:pt x="310231" y="246049"/>
                    <a:pt x="321965" y="244292"/>
                    <a:pt x="333112" y="239898"/>
                  </a:cubicBezTo>
                  <a:lnTo>
                    <a:pt x="343966" y="257766"/>
                  </a:lnTo>
                  <a:lnTo>
                    <a:pt x="371835" y="240191"/>
                  </a:lnTo>
                  <a:lnTo>
                    <a:pt x="360687" y="222615"/>
                  </a:lnTo>
                  <a:cubicBezTo>
                    <a:pt x="369488" y="214414"/>
                    <a:pt x="376235" y="204747"/>
                    <a:pt x="380928" y="194495"/>
                  </a:cubicBezTo>
                  <a:lnTo>
                    <a:pt x="401463" y="199182"/>
                  </a:lnTo>
                  <a:lnTo>
                    <a:pt x="408797" y="167254"/>
                  </a:lnTo>
                  <a:lnTo>
                    <a:pt x="388262" y="162567"/>
                  </a:lnTo>
                  <a:cubicBezTo>
                    <a:pt x="388849" y="151143"/>
                    <a:pt x="386795" y="139426"/>
                    <a:pt x="382689" y="128295"/>
                  </a:cubicBezTo>
                  <a:lnTo>
                    <a:pt x="400290" y="117164"/>
                  </a:lnTo>
                  <a:lnTo>
                    <a:pt x="382982" y="89337"/>
                  </a:lnTo>
                  <a:lnTo>
                    <a:pt x="365088" y="100468"/>
                  </a:lnTo>
                  <a:cubicBezTo>
                    <a:pt x="357167" y="91973"/>
                    <a:pt x="347487" y="84943"/>
                    <a:pt x="336926" y="80549"/>
                  </a:cubicBezTo>
                  <a:lnTo>
                    <a:pt x="341620" y="60045"/>
                  </a:lnTo>
                  <a:close/>
                  <a:moveTo>
                    <a:pt x="227919" y="591"/>
                  </a:moveTo>
                  <a:cubicBezTo>
                    <a:pt x="252020" y="-809"/>
                    <a:pt x="278183" y="289"/>
                    <a:pt x="306124" y="3804"/>
                  </a:cubicBezTo>
                  <a:cubicBezTo>
                    <a:pt x="417597" y="17864"/>
                    <a:pt x="483014" y="130053"/>
                    <a:pt x="483308" y="197717"/>
                  </a:cubicBezTo>
                  <a:cubicBezTo>
                    <a:pt x="483894" y="332167"/>
                    <a:pt x="388556" y="393974"/>
                    <a:pt x="387382" y="442305"/>
                  </a:cubicBezTo>
                  <a:cubicBezTo>
                    <a:pt x="385329" y="529010"/>
                    <a:pt x="483894" y="608391"/>
                    <a:pt x="483894" y="608391"/>
                  </a:cubicBezTo>
                  <a:lnTo>
                    <a:pt x="143902" y="608391"/>
                  </a:lnTo>
                  <a:cubicBezTo>
                    <a:pt x="143902" y="608391"/>
                    <a:pt x="208439" y="575877"/>
                    <a:pt x="181744" y="512899"/>
                  </a:cubicBezTo>
                  <a:cubicBezTo>
                    <a:pt x="169717" y="514950"/>
                    <a:pt x="135688" y="521394"/>
                    <a:pt x="108993" y="524909"/>
                  </a:cubicBezTo>
                  <a:cubicBezTo>
                    <a:pt x="82298" y="528424"/>
                    <a:pt x="59124" y="512313"/>
                    <a:pt x="54137" y="498839"/>
                  </a:cubicBezTo>
                  <a:cubicBezTo>
                    <a:pt x="49443" y="485658"/>
                    <a:pt x="63817" y="461638"/>
                    <a:pt x="57657" y="454022"/>
                  </a:cubicBezTo>
                  <a:cubicBezTo>
                    <a:pt x="51790" y="446406"/>
                    <a:pt x="31549" y="424437"/>
                    <a:pt x="38589" y="405690"/>
                  </a:cubicBezTo>
                  <a:cubicBezTo>
                    <a:pt x="45630" y="386651"/>
                    <a:pt x="42109" y="376984"/>
                    <a:pt x="42109" y="376984"/>
                  </a:cubicBezTo>
                  <a:cubicBezTo>
                    <a:pt x="42109" y="376984"/>
                    <a:pt x="3681" y="369368"/>
                    <a:pt x="160" y="355308"/>
                  </a:cubicBezTo>
                  <a:cubicBezTo>
                    <a:pt x="-3360" y="341248"/>
                    <a:pt x="52670" y="255130"/>
                    <a:pt x="52670" y="255130"/>
                  </a:cubicBezTo>
                  <a:cubicBezTo>
                    <a:pt x="52670" y="255130"/>
                    <a:pt x="40936" y="234332"/>
                    <a:pt x="38003" y="222908"/>
                  </a:cubicBezTo>
                  <a:cubicBezTo>
                    <a:pt x="35362" y="211777"/>
                    <a:pt x="38003" y="151436"/>
                    <a:pt x="74378" y="82893"/>
                  </a:cubicBezTo>
                  <a:cubicBezTo>
                    <a:pt x="101880" y="31485"/>
                    <a:pt x="155618" y="4793"/>
                    <a:pt x="227919" y="591"/>
                  </a:cubicBezTo>
                  <a:close/>
                </a:path>
              </a:pathLst>
            </a:custGeom>
            <a:solidFill>
              <a:srgbClr val="0F73EE"/>
            </a:solidFill>
            <a:ln>
              <a:noFill/>
            </a:ln>
          </p:spPr>
        </p:sp>
        <p:sp>
          <p:nvSpPr>
            <p:cNvPr id="6" name="矩形: 圆角 69"/>
            <p:cNvSpPr/>
            <p:nvPr/>
          </p:nvSpPr>
          <p:spPr>
            <a:xfrm>
              <a:off x="6096000" y="892151"/>
              <a:ext cx="4361448" cy="617070"/>
            </a:xfrm>
            <a:prstGeom prst="roundRect">
              <a:avLst>
                <a:gd name="adj" fmla="val 14295"/>
              </a:avLst>
            </a:prstGeom>
            <a:solidFill>
              <a:schemeClr val="bg1">
                <a:alpha val="70000"/>
              </a:schemeClr>
            </a:solidFill>
            <a:ln w="127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r>
                <a:rPr lang="en-US" altLang="zh-CN" sz="2400" dirty="0">
                  <a:solidFill>
                    <a:schemeClr val="tx1">
                      <a:lumMod val="85000"/>
                      <a:lumOff val="15000"/>
                    </a:schemeClr>
                  </a:solidFill>
                  <a:ea typeface="+mj-ea"/>
                  <a:cs typeface="+mn-ea"/>
                  <a:sym typeface="+mn-lt"/>
                </a:rPr>
                <a:t>3.5 </a:t>
              </a:r>
              <a:r>
                <a:rPr lang="zh-CN" altLang="en-US" sz="2400" dirty="0">
                  <a:solidFill>
                    <a:schemeClr val="tx1">
                      <a:lumMod val="85000"/>
                      <a:lumOff val="15000"/>
                    </a:schemeClr>
                  </a:solidFill>
                  <a:ea typeface="+mj-ea"/>
                  <a:cs typeface="+mn-ea"/>
                  <a:sym typeface="+mn-lt"/>
                </a:rPr>
                <a:t>信息隐藏的通信模型</a:t>
              </a:r>
              <a:endParaRPr lang="zh-CN" altLang="en-US" sz="2400" dirty="0">
                <a:solidFill>
                  <a:schemeClr val="tx1">
                    <a:lumMod val="85000"/>
                    <a:lumOff val="15000"/>
                  </a:schemeClr>
                </a:solidFill>
                <a:latin typeface="+mj-ea"/>
                <a:ea typeface="+mj-ea"/>
                <a:cs typeface="+mn-ea"/>
                <a:sym typeface="+mn-lt"/>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750" fill="hold"/>
                                        <p:tgtEl>
                                          <p:spTgt spid="20"/>
                                        </p:tgtEl>
                                        <p:attrNameLst>
                                          <p:attrName>ppt_w</p:attrName>
                                        </p:attrNameLst>
                                      </p:cBhvr>
                                      <p:tavLst>
                                        <p:tav tm="0">
                                          <p:val>
                                            <p:fltVal val="0"/>
                                          </p:val>
                                        </p:tav>
                                        <p:tav tm="100000">
                                          <p:val>
                                            <p:strVal val="#ppt_w"/>
                                          </p:val>
                                        </p:tav>
                                      </p:tavLst>
                                    </p:anim>
                                    <p:anim calcmode="lin" valueType="num">
                                      <p:cBhvr>
                                        <p:cTn id="8" dur="750" fill="hold"/>
                                        <p:tgtEl>
                                          <p:spTgt spid="20"/>
                                        </p:tgtEl>
                                        <p:attrNameLst>
                                          <p:attrName>ppt_h</p:attrName>
                                        </p:attrNameLst>
                                      </p:cBhvr>
                                      <p:tavLst>
                                        <p:tav tm="0">
                                          <p:val>
                                            <p:fltVal val="0"/>
                                          </p:val>
                                        </p:tav>
                                        <p:tav tm="100000">
                                          <p:val>
                                            <p:strVal val="#ppt_h"/>
                                          </p:val>
                                        </p:tav>
                                      </p:tavLst>
                                    </p:anim>
                                    <p:animEffect transition="in" filter="fade">
                                      <p:cBhvr>
                                        <p:cTn id="9" dur="750"/>
                                        <p:tgtEl>
                                          <p:spTgt spid="20"/>
                                        </p:tgtEl>
                                      </p:cBhvr>
                                    </p:animEffect>
                                  </p:childTnLst>
                                </p:cTn>
                              </p:par>
                              <p:par>
                                <p:cTn id="10" presetID="22" presetClass="entr" presetSubtype="8" fill="hold" grpId="0" nodeType="withEffect">
                                  <p:stCondLst>
                                    <p:cond delay="30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1000"/>
                            </p:stCondLst>
                            <p:childTnLst>
                              <p:par>
                                <p:cTn id="14" presetID="17" presetClass="entr" presetSubtype="8"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ppt_x</p:attrName>
                                        </p:attrNameLst>
                                      </p:cBhvr>
                                      <p:tavLst>
                                        <p:tav tm="0">
                                          <p:val>
                                            <p:strVal val="#ppt_x-#ppt_w/2"/>
                                          </p:val>
                                        </p:tav>
                                        <p:tav tm="100000">
                                          <p:val>
                                            <p:strVal val="#ppt_x"/>
                                          </p:val>
                                        </p:tav>
                                      </p:tavLst>
                                    </p:anim>
                                    <p:anim calcmode="lin" valueType="num">
                                      <p:cBhvr>
                                        <p:cTn id="17" dur="500" fill="hold"/>
                                        <p:tgtEl>
                                          <p:spTgt spid="38"/>
                                        </p:tgtEl>
                                        <p:attrNameLst>
                                          <p:attrName>ppt_y</p:attrName>
                                        </p:attrNameLst>
                                      </p:cBhvr>
                                      <p:tavLst>
                                        <p:tav tm="0">
                                          <p:val>
                                            <p:strVal val="#ppt_y"/>
                                          </p:val>
                                        </p:tav>
                                        <p:tav tm="100000">
                                          <p:val>
                                            <p:strVal val="#ppt_y"/>
                                          </p:val>
                                        </p:tav>
                                      </p:tavLst>
                                    </p:anim>
                                    <p:anim calcmode="lin" valueType="num">
                                      <p:cBhvr>
                                        <p:cTn id="18" dur="500" fill="hold"/>
                                        <p:tgtEl>
                                          <p:spTgt spid="38"/>
                                        </p:tgtEl>
                                        <p:attrNameLst>
                                          <p:attrName>ppt_w</p:attrName>
                                        </p:attrNameLst>
                                      </p:cBhvr>
                                      <p:tavLst>
                                        <p:tav tm="0">
                                          <p:val>
                                            <p:fltVal val="0"/>
                                          </p:val>
                                        </p:tav>
                                        <p:tav tm="100000">
                                          <p:val>
                                            <p:strVal val="#ppt_w"/>
                                          </p:val>
                                        </p:tav>
                                      </p:tavLst>
                                    </p:anim>
                                    <p:anim calcmode="lin" valueType="num">
                                      <p:cBhvr>
                                        <p:cTn id="19" dur="500" fill="hold"/>
                                        <p:tgtEl>
                                          <p:spTgt spid="38"/>
                                        </p:tgtEl>
                                        <p:attrNameLst>
                                          <p:attrName>ppt_h</p:attrName>
                                        </p:attrNameLst>
                                      </p:cBhvr>
                                      <p:tavLst>
                                        <p:tav tm="0">
                                          <p:val>
                                            <p:strVal val="#ppt_h"/>
                                          </p:val>
                                        </p:tav>
                                        <p:tav tm="100000">
                                          <p:val>
                                            <p:strVal val="#ppt_h"/>
                                          </p:val>
                                        </p:tav>
                                      </p:tavLst>
                                    </p:anim>
                                  </p:childTnLst>
                                </p:cTn>
                              </p:par>
                            </p:childTnLst>
                          </p:cTn>
                        </p:par>
                        <p:par>
                          <p:cTn id="20" fill="hold">
                            <p:stCondLst>
                              <p:cond delay="1500"/>
                            </p:stCondLst>
                            <p:childTnLst>
                              <p:par>
                                <p:cTn id="21" presetID="17" presetClass="entr" presetSubtype="8" fill="hold" nodeType="afterEffect">
                                  <p:stCondLst>
                                    <p:cond delay="0"/>
                                  </p:stCondLst>
                                  <p:childTnLst>
                                    <p:set>
                                      <p:cBhvr>
                                        <p:cTn id="22" dur="1" fill="hold">
                                          <p:stCondLst>
                                            <p:cond delay="0"/>
                                          </p:stCondLst>
                                        </p:cTn>
                                        <p:tgtEl>
                                          <p:spTgt spid="67"/>
                                        </p:tgtEl>
                                        <p:attrNameLst>
                                          <p:attrName>style.visibility</p:attrName>
                                        </p:attrNameLst>
                                      </p:cBhvr>
                                      <p:to>
                                        <p:strVal val="visible"/>
                                      </p:to>
                                    </p:set>
                                    <p:anim calcmode="lin" valueType="num">
                                      <p:cBhvr>
                                        <p:cTn id="23" dur="500" fill="hold"/>
                                        <p:tgtEl>
                                          <p:spTgt spid="67"/>
                                        </p:tgtEl>
                                        <p:attrNameLst>
                                          <p:attrName>ppt_x</p:attrName>
                                        </p:attrNameLst>
                                      </p:cBhvr>
                                      <p:tavLst>
                                        <p:tav tm="0">
                                          <p:val>
                                            <p:strVal val="#ppt_x-#ppt_w/2"/>
                                          </p:val>
                                        </p:tav>
                                        <p:tav tm="100000">
                                          <p:val>
                                            <p:strVal val="#ppt_x"/>
                                          </p:val>
                                        </p:tav>
                                      </p:tavLst>
                                    </p:anim>
                                    <p:anim calcmode="lin" valueType="num">
                                      <p:cBhvr>
                                        <p:cTn id="24" dur="500" fill="hold"/>
                                        <p:tgtEl>
                                          <p:spTgt spid="67"/>
                                        </p:tgtEl>
                                        <p:attrNameLst>
                                          <p:attrName>ppt_y</p:attrName>
                                        </p:attrNameLst>
                                      </p:cBhvr>
                                      <p:tavLst>
                                        <p:tav tm="0">
                                          <p:val>
                                            <p:strVal val="#ppt_y"/>
                                          </p:val>
                                        </p:tav>
                                        <p:tav tm="100000">
                                          <p:val>
                                            <p:strVal val="#ppt_y"/>
                                          </p:val>
                                        </p:tav>
                                      </p:tavLst>
                                    </p:anim>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strVal val="#ppt_h"/>
                                          </p:val>
                                        </p:tav>
                                        <p:tav tm="100000">
                                          <p:val>
                                            <p:strVal val="#ppt_h"/>
                                          </p:val>
                                        </p:tav>
                                      </p:tavLst>
                                    </p:anim>
                                  </p:childTnLst>
                                </p:cTn>
                              </p:par>
                            </p:childTnLst>
                          </p:cTn>
                        </p:par>
                        <p:par>
                          <p:cTn id="27" fill="hold">
                            <p:stCondLst>
                              <p:cond delay="2000"/>
                            </p:stCondLst>
                            <p:childTnLst>
                              <p:par>
                                <p:cTn id="28" presetID="17" presetClass="entr" presetSubtype="8" fill="hold" nodeType="afterEffect">
                                  <p:stCondLst>
                                    <p:cond delay="0"/>
                                  </p:stCondLst>
                                  <p:childTnLst>
                                    <p:set>
                                      <p:cBhvr>
                                        <p:cTn id="29" dur="1" fill="hold">
                                          <p:stCondLst>
                                            <p:cond delay="0"/>
                                          </p:stCondLst>
                                        </p:cTn>
                                        <p:tgtEl>
                                          <p:spTgt spid="71"/>
                                        </p:tgtEl>
                                        <p:attrNameLst>
                                          <p:attrName>style.visibility</p:attrName>
                                        </p:attrNameLst>
                                      </p:cBhvr>
                                      <p:to>
                                        <p:strVal val="visible"/>
                                      </p:to>
                                    </p:set>
                                    <p:anim calcmode="lin" valueType="num">
                                      <p:cBhvr>
                                        <p:cTn id="30" dur="500" fill="hold"/>
                                        <p:tgtEl>
                                          <p:spTgt spid="71"/>
                                        </p:tgtEl>
                                        <p:attrNameLst>
                                          <p:attrName>ppt_x</p:attrName>
                                        </p:attrNameLst>
                                      </p:cBhvr>
                                      <p:tavLst>
                                        <p:tav tm="0">
                                          <p:val>
                                            <p:strVal val="#ppt_x-#ppt_w/2"/>
                                          </p:val>
                                        </p:tav>
                                        <p:tav tm="100000">
                                          <p:val>
                                            <p:strVal val="#ppt_x"/>
                                          </p:val>
                                        </p:tav>
                                      </p:tavLst>
                                    </p:anim>
                                    <p:anim calcmode="lin" valueType="num">
                                      <p:cBhvr>
                                        <p:cTn id="31" dur="500" fill="hold"/>
                                        <p:tgtEl>
                                          <p:spTgt spid="71"/>
                                        </p:tgtEl>
                                        <p:attrNameLst>
                                          <p:attrName>ppt_y</p:attrName>
                                        </p:attrNameLst>
                                      </p:cBhvr>
                                      <p:tavLst>
                                        <p:tav tm="0">
                                          <p:val>
                                            <p:strVal val="#ppt_y"/>
                                          </p:val>
                                        </p:tav>
                                        <p:tav tm="100000">
                                          <p:val>
                                            <p:strVal val="#ppt_y"/>
                                          </p:val>
                                        </p:tav>
                                      </p:tavLst>
                                    </p:anim>
                                    <p:anim calcmode="lin" valueType="num">
                                      <p:cBhvr>
                                        <p:cTn id="32" dur="500" fill="hold"/>
                                        <p:tgtEl>
                                          <p:spTgt spid="71"/>
                                        </p:tgtEl>
                                        <p:attrNameLst>
                                          <p:attrName>ppt_w</p:attrName>
                                        </p:attrNameLst>
                                      </p:cBhvr>
                                      <p:tavLst>
                                        <p:tav tm="0">
                                          <p:val>
                                            <p:fltVal val="0"/>
                                          </p:val>
                                        </p:tav>
                                        <p:tav tm="100000">
                                          <p:val>
                                            <p:strVal val="#ppt_w"/>
                                          </p:val>
                                        </p:tav>
                                      </p:tavLst>
                                    </p:anim>
                                    <p:anim calcmode="lin" valueType="num">
                                      <p:cBhvr>
                                        <p:cTn id="33" dur="500" fill="hold"/>
                                        <p:tgtEl>
                                          <p:spTgt spid="71"/>
                                        </p:tgtEl>
                                        <p:attrNameLst>
                                          <p:attrName>ppt_h</p:attrName>
                                        </p:attrNameLst>
                                      </p:cBhvr>
                                      <p:tavLst>
                                        <p:tav tm="0">
                                          <p:val>
                                            <p:strVal val="#ppt_h"/>
                                          </p:val>
                                        </p:tav>
                                        <p:tav tm="100000">
                                          <p:val>
                                            <p:strVal val="#ppt_h"/>
                                          </p:val>
                                        </p:tav>
                                      </p:tavLst>
                                    </p:anim>
                                  </p:childTnLst>
                                </p:cTn>
                              </p:par>
                            </p:childTnLst>
                          </p:cTn>
                        </p:par>
                        <p:par>
                          <p:cTn id="34" fill="hold">
                            <p:stCondLst>
                              <p:cond delay="2500"/>
                            </p:stCondLst>
                            <p:childTnLst>
                              <p:par>
                                <p:cTn id="35" presetID="17" presetClass="entr" presetSubtype="8" fill="hold" nodeType="after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p:cTn id="37" dur="500" fill="hold"/>
                                        <p:tgtEl>
                                          <p:spTgt spid="75"/>
                                        </p:tgtEl>
                                        <p:attrNameLst>
                                          <p:attrName>ppt_x</p:attrName>
                                        </p:attrNameLst>
                                      </p:cBhvr>
                                      <p:tavLst>
                                        <p:tav tm="0">
                                          <p:val>
                                            <p:strVal val="#ppt_x-#ppt_w/2"/>
                                          </p:val>
                                        </p:tav>
                                        <p:tav tm="100000">
                                          <p:val>
                                            <p:strVal val="#ppt_x"/>
                                          </p:val>
                                        </p:tav>
                                      </p:tavLst>
                                    </p:anim>
                                    <p:anim calcmode="lin" valueType="num">
                                      <p:cBhvr>
                                        <p:cTn id="38" dur="500" fill="hold"/>
                                        <p:tgtEl>
                                          <p:spTgt spid="75"/>
                                        </p:tgtEl>
                                        <p:attrNameLst>
                                          <p:attrName>ppt_y</p:attrName>
                                        </p:attrNameLst>
                                      </p:cBhvr>
                                      <p:tavLst>
                                        <p:tav tm="0">
                                          <p:val>
                                            <p:strVal val="#ppt_y"/>
                                          </p:val>
                                        </p:tav>
                                        <p:tav tm="100000">
                                          <p:val>
                                            <p:strVal val="#ppt_y"/>
                                          </p:val>
                                        </p:tav>
                                      </p:tavLst>
                                    </p:anim>
                                    <p:anim calcmode="lin" valueType="num">
                                      <p:cBhvr>
                                        <p:cTn id="39" dur="500" fill="hold"/>
                                        <p:tgtEl>
                                          <p:spTgt spid="75"/>
                                        </p:tgtEl>
                                        <p:attrNameLst>
                                          <p:attrName>ppt_w</p:attrName>
                                        </p:attrNameLst>
                                      </p:cBhvr>
                                      <p:tavLst>
                                        <p:tav tm="0">
                                          <p:val>
                                            <p:fltVal val="0"/>
                                          </p:val>
                                        </p:tav>
                                        <p:tav tm="100000">
                                          <p:val>
                                            <p:strVal val="#ppt_w"/>
                                          </p:val>
                                        </p:tav>
                                      </p:tavLst>
                                    </p:anim>
                                    <p:anim calcmode="lin" valueType="num">
                                      <p:cBhvr>
                                        <p:cTn id="40" dur="500" fill="hold"/>
                                        <p:tgtEl>
                                          <p:spTgt spid="75"/>
                                        </p:tgtEl>
                                        <p:attrNameLst>
                                          <p:attrName>ppt_h</p:attrName>
                                        </p:attrNameLst>
                                      </p:cBhvr>
                                      <p:tavLst>
                                        <p:tav tm="0">
                                          <p:val>
                                            <p:strVal val="#ppt_h"/>
                                          </p:val>
                                        </p:tav>
                                        <p:tav tm="100000">
                                          <p:val>
                                            <p:strVal val="#ppt_h"/>
                                          </p:val>
                                        </p:tav>
                                      </p:tavLst>
                                    </p:anim>
                                  </p:childTnLst>
                                </p:cTn>
                              </p:par>
                            </p:childTnLst>
                          </p:cTn>
                        </p:par>
                        <p:par>
                          <p:cTn id="41" fill="hold">
                            <p:stCondLst>
                              <p:cond delay="3000"/>
                            </p:stCondLst>
                            <p:childTnLst>
                              <p:par>
                                <p:cTn id="42" presetID="17" presetClass="entr" presetSubtype="8" fill="hold" nodeType="afterEffect">
                                  <p:stCondLst>
                                    <p:cond delay="0"/>
                                  </p:stCondLst>
                                  <p:childTnLst>
                                    <p:set>
                                      <p:cBhvr>
                                        <p:cTn id="43" dur="1" fill="hold">
                                          <p:stCondLst>
                                            <p:cond delay="0"/>
                                          </p:stCondLst>
                                        </p:cTn>
                                        <p:tgtEl>
                                          <p:spTgt spid="3"/>
                                        </p:tgtEl>
                                        <p:attrNameLst>
                                          <p:attrName>style.visibility</p:attrName>
                                        </p:attrNameLst>
                                      </p:cBhvr>
                                      <p:to>
                                        <p:strVal val="visible"/>
                                      </p:to>
                                    </p:set>
                                    <p:anim calcmode="lin" valueType="num">
                                      <p:cBhvr>
                                        <p:cTn id="44" dur="500" fill="hold"/>
                                        <p:tgtEl>
                                          <p:spTgt spid="3"/>
                                        </p:tgtEl>
                                        <p:attrNameLst>
                                          <p:attrName>ppt_x</p:attrName>
                                        </p:attrNameLst>
                                      </p:cBhvr>
                                      <p:tavLst>
                                        <p:tav tm="0">
                                          <p:val>
                                            <p:strVal val="#ppt_x-#ppt_w/2"/>
                                          </p:val>
                                        </p:tav>
                                        <p:tav tm="100000">
                                          <p:val>
                                            <p:strVal val="#ppt_x"/>
                                          </p:val>
                                        </p:tav>
                                      </p:tavLst>
                                    </p:anim>
                                    <p:anim calcmode="lin" valueType="num">
                                      <p:cBhvr>
                                        <p:cTn id="45" dur="500" fill="hold"/>
                                        <p:tgtEl>
                                          <p:spTgt spid="3"/>
                                        </p:tgtEl>
                                        <p:attrNameLst>
                                          <p:attrName>ppt_y</p:attrName>
                                        </p:attrNameLst>
                                      </p:cBhvr>
                                      <p:tavLst>
                                        <p:tav tm="0">
                                          <p:val>
                                            <p:strVal val="#ppt_y"/>
                                          </p:val>
                                        </p:tav>
                                        <p:tav tm="100000">
                                          <p:val>
                                            <p:strVal val="#ppt_y"/>
                                          </p:val>
                                        </p:tav>
                                      </p:tavLst>
                                    </p:anim>
                                    <p:anim calcmode="lin" valueType="num">
                                      <p:cBhvr>
                                        <p:cTn id="46" dur="500" fill="hold"/>
                                        <p:tgtEl>
                                          <p:spTgt spid="3"/>
                                        </p:tgtEl>
                                        <p:attrNameLst>
                                          <p:attrName>ppt_w</p:attrName>
                                        </p:attrNameLst>
                                      </p:cBhvr>
                                      <p:tavLst>
                                        <p:tav tm="0">
                                          <p:val>
                                            <p:fltVal val="0"/>
                                          </p:val>
                                        </p:tav>
                                        <p:tav tm="100000">
                                          <p:val>
                                            <p:strVal val="#ppt_w"/>
                                          </p:val>
                                        </p:tav>
                                      </p:tavLst>
                                    </p:anim>
                                    <p:anim calcmode="lin" valueType="num">
                                      <p:cBhvr>
                                        <p:cTn id="47" dur="500" fill="hold"/>
                                        <p:tgtEl>
                                          <p:spTgt spid="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hqprint">
            <a:extLst>
              <a:ext uri="{28A0092B-C50C-407E-A947-70E740481C1C}">
                <a14:useLocalDpi xmlns:a14="http://schemas.microsoft.com/office/drawing/2010/main" val="0"/>
              </a:ext>
            </a:extLst>
          </a:blip>
          <a:stretch>
            <a:fillRect/>
          </a:stretch>
        </p:blipFill>
        <p:spPr>
          <a:xfrm>
            <a:off x="1924121" y="1333981"/>
            <a:ext cx="4047891" cy="2373118"/>
          </a:xfrm>
          <a:prstGeom prst="rect">
            <a:avLst/>
          </a:prstGeom>
        </p:spPr>
      </p:pic>
      <p:sp>
        <p:nvSpPr>
          <p:cNvPr id="4" name="矩形: 圆角 3"/>
          <p:cNvSpPr/>
          <p:nvPr/>
        </p:nvSpPr>
        <p:spPr>
          <a:xfrm>
            <a:off x="4828859" y="3308866"/>
            <a:ext cx="5975503" cy="1097459"/>
          </a:xfrm>
          <a:prstGeom prst="roundRect">
            <a:avLst/>
          </a:prstGeom>
          <a:noFill/>
          <a:ln w="25400">
            <a:solidFill>
              <a:srgbClr val="0F73E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000" dirty="0">
                <a:solidFill>
                  <a:srgbClr val="002060"/>
                </a:solidFill>
                <a:latin typeface="思源黑体 CN Heavy" panose="020B0A00000000000000" pitchFamily="34" charset="-122"/>
                <a:ea typeface="思源黑体 CN Heavy" panose="020B0A00000000000000" pitchFamily="34" charset="-122"/>
                <a:cs typeface="+mn-ea"/>
                <a:sym typeface="+mn-lt"/>
              </a:rPr>
              <a:t>信息隐藏的概念</a:t>
            </a:r>
            <a:endParaRPr lang="zh-CN" altLang="en-US" sz="4000" dirty="0">
              <a:solidFill>
                <a:srgbClr val="002060"/>
              </a:solidFill>
              <a:effectLst/>
              <a:latin typeface="思源黑体 CN Heavy" panose="020B0A00000000000000" pitchFamily="34" charset="-122"/>
              <a:ea typeface="思源黑体 CN Heavy" panose="020B0A00000000000000" pitchFamily="34" charset="-122"/>
              <a:cs typeface="+mn-ea"/>
              <a:sym typeface="+mn-lt"/>
            </a:endParaRPr>
          </a:p>
        </p:txBody>
      </p:sp>
      <p:grpSp>
        <p:nvGrpSpPr>
          <p:cNvPr id="7" name="组合 6"/>
          <p:cNvGrpSpPr/>
          <p:nvPr/>
        </p:nvGrpSpPr>
        <p:grpSpPr>
          <a:xfrm flipH="1">
            <a:off x="1645005" y="3787822"/>
            <a:ext cx="3183854" cy="139546"/>
            <a:chOff x="5803418" y="4388994"/>
            <a:chExt cx="3183854" cy="139546"/>
          </a:xfrm>
        </p:grpSpPr>
        <p:cxnSp>
          <p:nvCxnSpPr>
            <p:cNvPr id="5" name="直接连接符 4"/>
            <p:cNvCxnSpPr>
              <a:endCxn id="6" idx="2"/>
            </p:cNvCxnSpPr>
            <p:nvPr/>
          </p:nvCxnSpPr>
          <p:spPr>
            <a:xfrm>
              <a:off x="5803418" y="4458767"/>
              <a:ext cx="3044308" cy="0"/>
            </a:xfrm>
            <a:prstGeom prst="line">
              <a:avLst/>
            </a:prstGeom>
            <a:ln w="12700">
              <a:solidFill>
                <a:srgbClr val="0F73EE"/>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8847726" y="4388994"/>
              <a:ext cx="139546" cy="139546"/>
            </a:xfrm>
            <a:prstGeom prst="ellipse">
              <a:avLst/>
            </a:prstGeom>
            <a:solidFill>
              <a:srgbClr val="0F7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083573" y="385861"/>
            <a:ext cx="3545167" cy="1109044"/>
            <a:chOff x="3279913" y="488294"/>
            <a:chExt cx="3545167" cy="1109044"/>
          </a:xfrm>
        </p:grpSpPr>
        <p:grpSp>
          <p:nvGrpSpPr>
            <p:cNvPr id="3" name="组合 2"/>
            <p:cNvGrpSpPr/>
            <p:nvPr/>
          </p:nvGrpSpPr>
          <p:grpSpPr>
            <a:xfrm>
              <a:off x="3279913" y="909457"/>
              <a:ext cx="3545167" cy="687881"/>
              <a:chOff x="3279913" y="909457"/>
              <a:chExt cx="3545167" cy="687881"/>
            </a:xfrm>
          </p:grpSpPr>
          <p:sp>
            <p:nvSpPr>
              <p:cNvPr id="157" name="矩形: 圆角 156"/>
              <p:cNvSpPr/>
              <p:nvPr/>
            </p:nvSpPr>
            <p:spPr>
              <a:xfrm>
                <a:off x="3279913" y="909457"/>
                <a:ext cx="3545167"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58" name="文本框 157"/>
              <p:cNvSpPr txBox="1"/>
              <p:nvPr/>
            </p:nvSpPr>
            <p:spPr>
              <a:xfrm>
                <a:off x="4648956" y="1032190"/>
                <a:ext cx="1826141"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rPr>
                  <a:t>囚犯问题</a:t>
                </a:r>
                <a:endPar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4"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5"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45"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
        <p:nvSpPr>
          <p:cNvPr id="159" name="矩形 158"/>
          <p:cNvSpPr/>
          <p:nvPr/>
        </p:nvSpPr>
        <p:spPr>
          <a:xfrm>
            <a:off x="1687448" y="1763416"/>
            <a:ext cx="9180513" cy="1421928"/>
          </a:xfrm>
          <a:prstGeom prst="rect">
            <a:avLst/>
          </a:prstGeom>
        </p:spPr>
        <p:txBody>
          <a:bodyPr wrap="square">
            <a:spAutoFit/>
          </a:bodyPr>
          <a:lstStyle/>
          <a:p>
            <a:pPr algn="just">
              <a:lnSpc>
                <a:spcPct val="90000"/>
              </a:lnSpc>
            </a:pPr>
            <a:r>
              <a:rPr lang="zh-CN" altLang="en-US" sz="2400" dirty="0">
                <a:latin typeface="+mn-ea"/>
              </a:rPr>
              <a:t>         两个囚犯</a:t>
            </a:r>
            <a:r>
              <a:rPr lang="en-US" altLang="zh-CN" sz="2400" dirty="0">
                <a:latin typeface="+mn-ea"/>
              </a:rPr>
              <a:t>A</a:t>
            </a:r>
            <a:r>
              <a:rPr lang="zh-CN" altLang="en-US" sz="2400" dirty="0">
                <a:latin typeface="+mn-ea"/>
              </a:rPr>
              <a:t>和</a:t>
            </a:r>
            <a:r>
              <a:rPr lang="en-US" altLang="zh-CN" sz="2400" dirty="0">
                <a:latin typeface="+mn-ea"/>
              </a:rPr>
              <a:t>B</a:t>
            </a:r>
            <a:r>
              <a:rPr lang="zh-CN" altLang="en-US" sz="2400" dirty="0">
                <a:latin typeface="+mn-ea"/>
              </a:rPr>
              <a:t>被关押在监狱的不同牢房，他们想通过一种隐蔽的方式交换信息，但是交换信息必须要通过看守的检查。因此，他们要想办法在不引起看守者怀疑的情况下，在看似正常的信息中，传递他们之间的秘密信息。</a:t>
            </a:r>
            <a:endParaRPr lang="zh-CN" altLang="en-US" sz="2400" dirty="0">
              <a:latin typeface="+mn-ea"/>
            </a:endParaRPr>
          </a:p>
        </p:txBody>
      </p:sp>
      <p:grpSp>
        <p:nvGrpSpPr>
          <p:cNvPr id="168" name="组合 167"/>
          <p:cNvGrpSpPr/>
          <p:nvPr/>
        </p:nvGrpSpPr>
        <p:grpSpPr>
          <a:xfrm>
            <a:off x="1687448" y="3318351"/>
            <a:ext cx="3102390" cy="554008"/>
            <a:chOff x="1927291" y="3573184"/>
            <a:chExt cx="3102390" cy="554008"/>
          </a:xfrm>
        </p:grpSpPr>
        <p:sp>
          <p:nvSpPr>
            <p:cNvPr id="161" name="矩形: 圆角 160"/>
            <p:cNvSpPr/>
            <p:nvPr/>
          </p:nvSpPr>
          <p:spPr>
            <a:xfrm>
              <a:off x="1927291" y="3573184"/>
              <a:ext cx="2187510"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ea"/>
              </a:endParaRPr>
            </a:p>
          </p:txBody>
        </p:sp>
        <p:sp>
          <p:nvSpPr>
            <p:cNvPr id="162" name="矩形 161"/>
            <p:cNvSpPr/>
            <p:nvPr/>
          </p:nvSpPr>
          <p:spPr>
            <a:xfrm>
              <a:off x="2060744" y="3640130"/>
              <a:ext cx="2968937" cy="461665"/>
            </a:xfrm>
            <a:prstGeom prst="rect">
              <a:avLst/>
            </a:prstGeom>
          </p:spPr>
          <p:txBody>
            <a:bodyPr wrap="square">
              <a:spAutoFit/>
            </a:bodyPr>
            <a:lstStyle/>
            <a:p>
              <a:pPr fontAlgn="base">
                <a:spcAft>
                  <a:spcPct val="0"/>
                </a:spcAft>
                <a:defRPr/>
              </a:pPr>
              <a:r>
                <a:rPr lang="zh-CN" altLang="en-US" sz="2400" dirty="0">
                  <a:latin typeface="+mn-ea"/>
                </a:rPr>
                <a:t>被动看守者：</a:t>
              </a:r>
              <a:endParaRPr lang="zh-CN" altLang="en-US" sz="2400" dirty="0">
                <a:latin typeface="+mn-ea"/>
              </a:endParaRPr>
            </a:p>
          </p:txBody>
        </p:sp>
      </p:grpSp>
      <p:grpSp>
        <p:nvGrpSpPr>
          <p:cNvPr id="169" name="组合 168"/>
          <p:cNvGrpSpPr/>
          <p:nvPr/>
        </p:nvGrpSpPr>
        <p:grpSpPr>
          <a:xfrm>
            <a:off x="1687448" y="4745858"/>
            <a:ext cx="3102390" cy="554008"/>
            <a:chOff x="1927291" y="5000691"/>
            <a:chExt cx="3102390" cy="554008"/>
          </a:xfrm>
        </p:grpSpPr>
        <p:sp>
          <p:nvSpPr>
            <p:cNvPr id="164" name="矩形: 圆角 163"/>
            <p:cNvSpPr/>
            <p:nvPr/>
          </p:nvSpPr>
          <p:spPr>
            <a:xfrm>
              <a:off x="1927291" y="5000691"/>
              <a:ext cx="2187510"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ea"/>
              </a:endParaRPr>
            </a:p>
          </p:txBody>
        </p:sp>
        <p:sp>
          <p:nvSpPr>
            <p:cNvPr id="165" name="矩形 164"/>
            <p:cNvSpPr/>
            <p:nvPr/>
          </p:nvSpPr>
          <p:spPr>
            <a:xfrm>
              <a:off x="2060744" y="5067637"/>
              <a:ext cx="2968937" cy="461665"/>
            </a:xfrm>
            <a:prstGeom prst="rect">
              <a:avLst/>
            </a:prstGeom>
          </p:spPr>
          <p:txBody>
            <a:bodyPr wrap="square">
              <a:spAutoFit/>
            </a:bodyPr>
            <a:lstStyle/>
            <a:p>
              <a:pPr fontAlgn="base">
                <a:spcAft>
                  <a:spcPct val="0"/>
                </a:spcAft>
                <a:defRPr/>
              </a:pPr>
              <a:r>
                <a:rPr lang="zh-CN" altLang="en-US" sz="2400" dirty="0">
                  <a:latin typeface="+mn-ea"/>
                </a:rPr>
                <a:t>主动看守者：</a:t>
              </a:r>
              <a:endParaRPr lang="zh-CN" altLang="en-US" sz="2400" dirty="0">
                <a:latin typeface="+mn-ea"/>
              </a:endParaRPr>
            </a:p>
          </p:txBody>
        </p:sp>
      </p:grpSp>
      <p:sp>
        <p:nvSpPr>
          <p:cNvPr id="163" name="矩形 162"/>
          <p:cNvSpPr/>
          <p:nvPr/>
        </p:nvSpPr>
        <p:spPr>
          <a:xfrm>
            <a:off x="2393329" y="4052513"/>
            <a:ext cx="5724644" cy="461665"/>
          </a:xfrm>
          <a:prstGeom prst="rect">
            <a:avLst/>
          </a:prstGeom>
        </p:spPr>
        <p:txBody>
          <a:bodyPr wrap="none">
            <a:spAutoFit/>
          </a:bodyPr>
          <a:lstStyle/>
          <a:p>
            <a:r>
              <a:rPr lang="zh-CN" altLang="en-US" sz="2400" dirty="0">
                <a:latin typeface="+mn-ea"/>
              </a:rPr>
              <a:t>只是检查传递的信息有没有可疑的地方。</a:t>
            </a:r>
            <a:endParaRPr lang="zh-CN" altLang="en-US" sz="2400" dirty="0">
              <a:latin typeface="+mn-ea"/>
            </a:endParaRPr>
          </a:p>
        </p:txBody>
      </p:sp>
      <p:sp>
        <p:nvSpPr>
          <p:cNvPr id="166" name="矩形 165"/>
          <p:cNvSpPr/>
          <p:nvPr/>
        </p:nvSpPr>
        <p:spPr>
          <a:xfrm>
            <a:off x="2350965" y="5410057"/>
            <a:ext cx="8595748" cy="830997"/>
          </a:xfrm>
          <a:prstGeom prst="rect">
            <a:avLst/>
          </a:prstGeom>
        </p:spPr>
        <p:txBody>
          <a:bodyPr wrap="square">
            <a:spAutoFit/>
          </a:bodyPr>
          <a:lstStyle/>
          <a:p>
            <a:r>
              <a:rPr lang="zh-CN" altLang="en-US" sz="2400" dirty="0">
                <a:latin typeface="+mn-ea"/>
              </a:rPr>
              <a:t>故意去修改一些可能隐藏有信息的地方，或者假装自己是其中的一个囚犯，隐藏进伪造的消息，传递给另一个囚犯 。</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50"/>
                                        <p:tgtEl>
                                          <p:spTgt spid="2"/>
                                        </p:tgtEl>
                                      </p:cBhvr>
                                    </p:animEffect>
                                    <p:anim calcmode="lin" valueType="num">
                                      <p:cBhvr>
                                        <p:cTn id="8" dur="650" fill="hold"/>
                                        <p:tgtEl>
                                          <p:spTgt spid="2"/>
                                        </p:tgtEl>
                                        <p:attrNameLst>
                                          <p:attrName>ppt_x</p:attrName>
                                        </p:attrNameLst>
                                      </p:cBhvr>
                                      <p:tavLst>
                                        <p:tav tm="0">
                                          <p:val>
                                            <p:strVal val="#ppt_x"/>
                                          </p:val>
                                        </p:tav>
                                        <p:tav tm="100000">
                                          <p:val>
                                            <p:strVal val="#ppt_x"/>
                                          </p:val>
                                        </p:tav>
                                      </p:tavLst>
                                    </p:anim>
                                    <p:anim calcmode="lin" valueType="num">
                                      <p:cBhvr>
                                        <p:cTn id="9" dur="6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59"/>
                                        </p:tgtEl>
                                        <p:attrNameLst>
                                          <p:attrName>style.visibility</p:attrName>
                                        </p:attrNameLst>
                                      </p:cBhvr>
                                      <p:to>
                                        <p:strVal val="visible"/>
                                      </p:to>
                                    </p:set>
                                    <p:animEffect transition="in" filter="fade">
                                      <p:cBhvr>
                                        <p:cTn id="13" dur="500"/>
                                        <p:tgtEl>
                                          <p:spTgt spid="159"/>
                                        </p:tgtEl>
                                      </p:cBhvr>
                                    </p:animEffect>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168"/>
                                        </p:tgtEl>
                                        <p:attrNameLst>
                                          <p:attrName>style.visibility</p:attrName>
                                        </p:attrNameLst>
                                      </p:cBhvr>
                                      <p:to>
                                        <p:strVal val="visible"/>
                                      </p:to>
                                    </p:set>
                                    <p:animEffect transition="in" filter="wipe(left)">
                                      <p:cBhvr>
                                        <p:cTn id="17" dur="500"/>
                                        <p:tgtEl>
                                          <p:spTgt spid="168"/>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163"/>
                                        </p:tgtEl>
                                        <p:attrNameLst>
                                          <p:attrName>style.visibility</p:attrName>
                                        </p:attrNameLst>
                                      </p:cBhvr>
                                      <p:to>
                                        <p:strVal val="visible"/>
                                      </p:to>
                                    </p:set>
                                    <p:animEffect transition="in" filter="fade">
                                      <p:cBhvr>
                                        <p:cTn id="21" dur="500"/>
                                        <p:tgtEl>
                                          <p:spTgt spid="163"/>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169"/>
                                        </p:tgtEl>
                                        <p:attrNameLst>
                                          <p:attrName>style.visibility</p:attrName>
                                        </p:attrNameLst>
                                      </p:cBhvr>
                                      <p:to>
                                        <p:strVal val="visible"/>
                                      </p:to>
                                    </p:set>
                                    <p:animEffect transition="in" filter="wipe(left)">
                                      <p:cBhvr>
                                        <p:cTn id="25" dur="500"/>
                                        <p:tgtEl>
                                          <p:spTgt spid="169"/>
                                        </p:tgtEl>
                                      </p:cBhvr>
                                    </p:animEffect>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166"/>
                                        </p:tgtEl>
                                        <p:attrNameLst>
                                          <p:attrName>style.visibility</p:attrName>
                                        </p:attrNameLst>
                                      </p:cBhvr>
                                      <p:to>
                                        <p:strVal val="visible"/>
                                      </p:to>
                                    </p:set>
                                    <p:animEffect transition="in" filter="fade">
                                      <p:cBhvr>
                                        <p:cTn id="29" dur="500"/>
                                        <p:tgtEl>
                                          <p:spTgt spid="1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p:bldP spid="163" grpId="0"/>
      <p:bldP spid="16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11199" y="351774"/>
            <a:ext cx="3169603" cy="1109044"/>
            <a:chOff x="3279913" y="488294"/>
            <a:chExt cx="3169603" cy="1109044"/>
          </a:xfrm>
        </p:grpSpPr>
        <p:grpSp>
          <p:nvGrpSpPr>
            <p:cNvPr id="3" name="组合 2"/>
            <p:cNvGrpSpPr/>
            <p:nvPr/>
          </p:nvGrpSpPr>
          <p:grpSpPr>
            <a:xfrm>
              <a:off x="3279913" y="909457"/>
              <a:ext cx="3169603" cy="687881"/>
              <a:chOff x="3279913" y="909457"/>
              <a:chExt cx="3169603" cy="687881"/>
            </a:xfrm>
          </p:grpSpPr>
          <p:sp>
            <p:nvSpPr>
              <p:cNvPr id="157" name="矩形: 圆角 156"/>
              <p:cNvSpPr/>
              <p:nvPr/>
            </p:nvSpPr>
            <p:spPr>
              <a:xfrm>
                <a:off x="3279913" y="909457"/>
                <a:ext cx="3169603"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58" name="文本框 157"/>
              <p:cNvSpPr txBox="1"/>
              <p:nvPr/>
            </p:nvSpPr>
            <p:spPr>
              <a:xfrm>
                <a:off x="4860190" y="1032076"/>
                <a:ext cx="1107996"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rPr>
                  <a:t>名 词</a:t>
                </a:r>
                <a:endPar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4"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5"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45"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nvGrpSpPr>
          <p:cNvPr id="188" name="组合 187"/>
          <p:cNvGrpSpPr/>
          <p:nvPr/>
        </p:nvGrpSpPr>
        <p:grpSpPr>
          <a:xfrm>
            <a:off x="1342420" y="1816162"/>
            <a:ext cx="3102390" cy="554008"/>
            <a:chOff x="1962783" y="3317604"/>
            <a:chExt cx="3102390" cy="554008"/>
          </a:xfrm>
        </p:grpSpPr>
        <p:sp>
          <p:nvSpPr>
            <p:cNvPr id="189" name="矩形: 圆角 188"/>
            <p:cNvSpPr/>
            <p:nvPr/>
          </p:nvSpPr>
          <p:spPr>
            <a:xfrm>
              <a:off x="1962783" y="3317604"/>
              <a:ext cx="1852756"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90" name="矩形 189"/>
            <p:cNvSpPr/>
            <p:nvPr/>
          </p:nvSpPr>
          <p:spPr>
            <a:xfrm>
              <a:off x="2096236" y="3384550"/>
              <a:ext cx="2968937" cy="461665"/>
            </a:xfrm>
            <a:prstGeom prst="rect">
              <a:avLst/>
            </a:prstGeom>
          </p:spPr>
          <p:txBody>
            <a:bodyPr wrap="square">
              <a:spAutoFit/>
            </a:bodyPr>
            <a:lstStyle/>
            <a:p>
              <a:pPr fontAlgn="base">
                <a:spcAft>
                  <a:spcPct val="0"/>
                </a:spcAft>
                <a:defRPr/>
              </a:pPr>
              <a:r>
                <a:rPr lang="zh-CN" altLang="en-US" sz="2400" dirty="0">
                  <a:latin typeface="+mn-ea"/>
                  <a:sym typeface="+mn-ea"/>
                </a:rPr>
                <a:t>载体对象：</a:t>
              </a:r>
              <a:endParaRPr lang="zh-CN" altLang="en-US" sz="2400" dirty="0">
                <a:latin typeface="+mn-ea"/>
              </a:endParaRPr>
            </a:p>
          </p:txBody>
        </p:sp>
      </p:grpSp>
      <p:sp>
        <p:nvSpPr>
          <p:cNvPr id="159" name="矩形 158"/>
          <p:cNvSpPr/>
          <p:nvPr/>
        </p:nvSpPr>
        <p:spPr>
          <a:xfrm>
            <a:off x="1364413" y="2561963"/>
            <a:ext cx="9454125" cy="707886"/>
          </a:xfrm>
          <a:prstGeom prst="rect">
            <a:avLst/>
          </a:prstGeom>
        </p:spPr>
        <p:txBody>
          <a:bodyPr wrap="square">
            <a:spAutoFit/>
          </a:bodyPr>
          <a:lstStyle/>
          <a:p>
            <a:r>
              <a:rPr lang="en-US" altLang="zh-CN" sz="2000" dirty="0"/>
              <a:t>A</a:t>
            </a:r>
            <a:r>
              <a:rPr lang="zh-CN" altLang="en-US" sz="2000" dirty="0">
                <a:latin typeface="+mn-ea"/>
              </a:rPr>
              <a:t>打算秘密传递一些信息给</a:t>
            </a:r>
            <a:r>
              <a:rPr lang="en-US" altLang="zh-CN" sz="2000" dirty="0"/>
              <a:t>B</a:t>
            </a:r>
            <a:r>
              <a:rPr lang="en-US" altLang="zh-CN" sz="2000" dirty="0">
                <a:latin typeface="+mn-ea"/>
              </a:rPr>
              <a:t>，</a:t>
            </a:r>
            <a:r>
              <a:rPr lang="en-US" altLang="zh-CN" sz="2000" dirty="0"/>
              <a:t>A</a:t>
            </a:r>
            <a:r>
              <a:rPr lang="zh-CN" altLang="en-US" sz="2000" dirty="0">
                <a:latin typeface="+mn-ea"/>
              </a:rPr>
              <a:t>需要从一个随机消息源中随机选取一个无关紧要的消息</a:t>
            </a:r>
            <a:r>
              <a:rPr lang="en-US" altLang="zh-CN" sz="2000" dirty="0"/>
              <a:t>c</a:t>
            </a:r>
            <a:r>
              <a:rPr lang="en-US" altLang="zh-CN" sz="2000" dirty="0">
                <a:latin typeface="+mn-ea"/>
              </a:rPr>
              <a:t>，</a:t>
            </a:r>
            <a:r>
              <a:rPr lang="zh-CN" altLang="en-US" sz="2000" dirty="0">
                <a:latin typeface="+mn-ea"/>
              </a:rPr>
              <a:t>当这个消息公开传递时，不会引起怀疑，称这个消息</a:t>
            </a:r>
            <a:r>
              <a:rPr lang="en-US" altLang="zh-CN" sz="2000" dirty="0"/>
              <a:t>c</a:t>
            </a:r>
            <a:r>
              <a:rPr lang="zh-CN" altLang="en-US" sz="2000" dirty="0">
                <a:latin typeface="+mn-ea"/>
              </a:rPr>
              <a:t>为</a:t>
            </a:r>
            <a:r>
              <a:rPr lang="zh-CN" altLang="en-US" sz="2000" b="1" dirty="0">
                <a:solidFill>
                  <a:srgbClr val="0F73EE"/>
                </a:solidFill>
                <a:latin typeface="+mn-ea"/>
              </a:rPr>
              <a:t>载体对象。</a:t>
            </a:r>
            <a:r>
              <a:rPr lang="zh-CN" altLang="en-US" sz="2000" dirty="0">
                <a:solidFill>
                  <a:srgbClr val="0F73EE"/>
                </a:solidFill>
                <a:latin typeface="+mn-ea"/>
              </a:rPr>
              <a:t> </a:t>
            </a:r>
            <a:endParaRPr lang="zh-CN" altLang="en-US" sz="2000" dirty="0">
              <a:solidFill>
                <a:srgbClr val="0F73EE"/>
              </a:solidFill>
              <a:latin typeface="+mn-ea"/>
            </a:endParaRPr>
          </a:p>
        </p:txBody>
      </p:sp>
      <p:grpSp>
        <p:nvGrpSpPr>
          <p:cNvPr id="191" name="组合 190"/>
          <p:cNvGrpSpPr/>
          <p:nvPr/>
        </p:nvGrpSpPr>
        <p:grpSpPr>
          <a:xfrm>
            <a:off x="1342420" y="3456410"/>
            <a:ext cx="3102390" cy="554008"/>
            <a:chOff x="1962783" y="3317604"/>
            <a:chExt cx="3102390" cy="554008"/>
          </a:xfrm>
        </p:grpSpPr>
        <p:sp>
          <p:nvSpPr>
            <p:cNvPr id="192" name="矩形: 圆角 191"/>
            <p:cNvSpPr/>
            <p:nvPr/>
          </p:nvSpPr>
          <p:spPr>
            <a:xfrm>
              <a:off x="1962783" y="3317604"/>
              <a:ext cx="1852756"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93" name="矩形 192"/>
            <p:cNvSpPr/>
            <p:nvPr/>
          </p:nvSpPr>
          <p:spPr>
            <a:xfrm>
              <a:off x="2096236" y="3384550"/>
              <a:ext cx="2968937" cy="461665"/>
            </a:xfrm>
            <a:prstGeom prst="rect">
              <a:avLst/>
            </a:prstGeom>
          </p:spPr>
          <p:txBody>
            <a:bodyPr wrap="square">
              <a:spAutoFit/>
            </a:bodyPr>
            <a:lstStyle/>
            <a:p>
              <a:pPr fontAlgn="base">
                <a:spcAft>
                  <a:spcPct val="0"/>
                </a:spcAft>
                <a:defRPr/>
              </a:pPr>
              <a:r>
                <a:rPr lang="zh-CN" altLang="en-US" sz="2400" dirty="0">
                  <a:latin typeface="+mn-ea"/>
                  <a:sym typeface="+mn-ea"/>
                </a:rPr>
                <a:t>伪装对象：</a:t>
              </a:r>
              <a:endParaRPr lang="zh-CN" altLang="en-US" sz="2400" dirty="0">
                <a:latin typeface="+mn-ea"/>
              </a:endParaRPr>
            </a:p>
          </p:txBody>
        </p:sp>
      </p:grpSp>
      <p:sp>
        <p:nvSpPr>
          <p:cNvPr id="160" name="矩形 159"/>
          <p:cNvSpPr/>
          <p:nvPr/>
        </p:nvSpPr>
        <p:spPr>
          <a:xfrm>
            <a:off x="1416235" y="4363096"/>
            <a:ext cx="9402304" cy="400110"/>
          </a:xfrm>
          <a:prstGeom prst="rect">
            <a:avLst/>
          </a:prstGeom>
        </p:spPr>
        <p:txBody>
          <a:bodyPr wrap="square">
            <a:spAutoFit/>
          </a:bodyPr>
          <a:lstStyle/>
          <a:p>
            <a:r>
              <a:rPr lang="zh-CN" altLang="en-US" sz="2000" dirty="0">
                <a:latin typeface="+mn-ea"/>
              </a:rPr>
              <a:t>把需要秘密传递的信息</a:t>
            </a:r>
            <a:r>
              <a:rPr lang="en-US" altLang="zh-CN" sz="2000" dirty="0"/>
              <a:t>m</a:t>
            </a:r>
            <a:r>
              <a:rPr lang="zh-CN" altLang="en-US" sz="2000" dirty="0">
                <a:latin typeface="+mn-ea"/>
              </a:rPr>
              <a:t>隐藏到载体对象</a:t>
            </a:r>
            <a:r>
              <a:rPr lang="en-US" altLang="zh-CN" sz="2000" dirty="0"/>
              <a:t>c</a:t>
            </a:r>
            <a:r>
              <a:rPr lang="zh-CN" altLang="en-US" sz="2000" dirty="0">
                <a:latin typeface="+mn-ea"/>
              </a:rPr>
              <a:t>中，此时，载体对象</a:t>
            </a:r>
            <a:r>
              <a:rPr lang="en-US" altLang="zh-CN" sz="2000" dirty="0"/>
              <a:t>c</a:t>
            </a:r>
            <a:r>
              <a:rPr lang="zh-CN" altLang="en-US" sz="2000" dirty="0">
                <a:latin typeface="+mn-ea"/>
              </a:rPr>
              <a:t>就变为</a:t>
            </a:r>
            <a:r>
              <a:rPr lang="zh-CN" altLang="en-US" sz="2000" b="1" dirty="0">
                <a:solidFill>
                  <a:srgbClr val="0F73EE"/>
                </a:solidFill>
                <a:latin typeface="+mn-ea"/>
              </a:rPr>
              <a:t>伪装对象</a:t>
            </a:r>
            <a:r>
              <a:rPr lang="en-US" altLang="zh-CN" sz="2000" dirty="0">
                <a:solidFill>
                  <a:srgbClr val="0F73EE"/>
                </a:solidFill>
              </a:rPr>
              <a:t>c</a:t>
            </a:r>
            <a:r>
              <a:rPr lang="en-US" altLang="zh-CN" sz="2000" dirty="0">
                <a:solidFill>
                  <a:srgbClr val="0F73EE"/>
                </a:solidFill>
                <a:latin typeface="+mn-ea"/>
              </a:rPr>
              <a:t>'</a:t>
            </a:r>
            <a:r>
              <a:rPr lang="zh-CN" altLang="en-US" sz="2000" b="1" dirty="0">
                <a:solidFill>
                  <a:srgbClr val="0F73EE"/>
                </a:solidFill>
                <a:latin typeface="+mn-ea"/>
              </a:rPr>
              <a:t> 。 </a:t>
            </a:r>
            <a:endParaRPr lang="zh-CN" altLang="en-US" sz="2000" dirty="0">
              <a:latin typeface="+mn-ea"/>
            </a:endParaRPr>
          </a:p>
        </p:txBody>
      </p:sp>
      <p:grpSp>
        <p:nvGrpSpPr>
          <p:cNvPr id="194" name="组合 193"/>
          <p:cNvGrpSpPr/>
          <p:nvPr/>
        </p:nvGrpSpPr>
        <p:grpSpPr>
          <a:xfrm>
            <a:off x="1342420" y="5029520"/>
            <a:ext cx="3102390" cy="554008"/>
            <a:chOff x="1962783" y="3317604"/>
            <a:chExt cx="3102390" cy="554008"/>
          </a:xfrm>
        </p:grpSpPr>
        <p:sp>
          <p:nvSpPr>
            <p:cNvPr id="195" name="矩形: 圆角 194"/>
            <p:cNvSpPr/>
            <p:nvPr/>
          </p:nvSpPr>
          <p:spPr>
            <a:xfrm>
              <a:off x="1962783" y="3317604"/>
              <a:ext cx="1852756" cy="554008"/>
            </a:xfrm>
            <a:prstGeom prst="roundRect">
              <a:avLst>
                <a:gd name="adj" fmla="val 10759"/>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96" name="矩形 195"/>
            <p:cNvSpPr/>
            <p:nvPr/>
          </p:nvSpPr>
          <p:spPr>
            <a:xfrm>
              <a:off x="2096236" y="3384550"/>
              <a:ext cx="2968937" cy="461665"/>
            </a:xfrm>
            <a:prstGeom prst="rect">
              <a:avLst/>
            </a:prstGeom>
          </p:spPr>
          <p:txBody>
            <a:bodyPr wrap="square">
              <a:spAutoFit/>
            </a:bodyPr>
            <a:lstStyle/>
            <a:p>
              <a:pPr fontAlgn="base">
                <a:spcAft>
                  <a:spcPct val="0"/>
                </a:spcAft>
                <a:defRPr/>
              </a:pPr>
              <a:r>
                <a:rPr lang="zh-CN" altLang="en-US" sz="2400" dirty="0">
                  <a:latin typeface="+mn-ea"/>
                  <a:sym typeface="+mn-ea"/>
                </a:rPr>
                <a:t>伪装密钥：</a:t>
              </a:r>
              <a:endParaRPr lang="zh-CN" altLang="en-US" sz="2400" dirty="0">
                <a:latin typeface="+mn-ea"/>
              </a:endParaRPr>
            </a:p>
          </p:txBody>
        </p:sp>
      </p:grpSp>
      <p:sp>
        <p:nvSpPr>
          <p:cNvPr id="161" name="矩形 160"/>
          <p:cNvSpPr/>
          <p:nvPr/>
        </p:nvSpPr>
        <p:spPr>
          <a:xfrm>
            <a:off x="1403309" y="5754005"/>
            <a:ext cx="6436377" cy="400110"/>
          </a:xfrm>
          <a:prstGeom prst="rect">
            <a:avLst/>
          </a:prstGeom>
        </p:spPr>
        <p:txBody>
          <a:bodyPr wrap="none">
            <a:spAutoFit/>
          </a:bodyPr>
          <a:lstStyle/>
          <a:p>
            <a:r>
              <a:rPr lang="zh-CN" altLang="en-US" sz="2000" dirty="0">
                <a:latin typeface="+mn-ea"/>
              </a:rPr>
              <a:t>秘密信息的嵌入过程需要密钥，此密钥称为</a:t>
            </a:r>
            <a:r>
              <a:rPr lang="zh-CN" altLang="en-US" sz="2000" b="1" dirty="0">
                <a:solidFill>
                  <a:srgbClr val="0F73EE"/>
                </a:solidFill>
                <a:latin typeface="+mn-ea"/>
              </a:rPr>
              <a:t>伪装密钥。</a:t>
            </a:r>
            <a:r>
              <a:rPr lang="zh-CN" altLang="en-US" sz="2000" dirty="0">
                <a:latin typeface="+mn-ea"/>
              </a:rPr>
              <a:t> </a:t>
            </a:r>
            <a:endParaRPr lang="zh-CN" altLang="en-US" sz="20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50"/>
                                        <p:tgtEl>
                                          <p:spTgt spid="2"/>
                                        </p:tgtEl>
                                      </p:cBhvr>
                                    </p:animEffect>
                                    <p:anim calcmode="lin" valueType="num">
                                      <p:cBhvr>
                                        <p:cTn id="8" dur="650" fill="hold"/>
                                        <p:tgtEl>
                                          <p:spTgt spid="2"/>
                                        </p:tgtEl>
                                        <p:attrNameLst>
                                          <p:attrName>ppt_x</p:attrName>
                                        </p:attrNameLst>
                                      </p:cBhvr>
                                      <p:tavLst>
                                        <p:tav tm="0">
                                          <p:val>
                                            <p:strVal val="#ppt_x"/>
                                          </p:val>
                                        </p:tav>
                                        <p:tav tm="100000">
                                          <p:val>
                                            <p:strVal val="#ppt_x"/>
                                          </p:val>
                                        </p:tav>
                                      </p:tavLst>
                                    </p:anim>
                                    <p:anim calcmode="lin" valueType="num">
                                      <p:cBhvr>
                                        <p:cTn id="9" dur="6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188"/>
                                        </p:tgtEl>
                                        <p:attrNameLst>
                                          <p:attrName>style.visibility</p:attrName>
                                        </p:attrNameLst>
                                      </p:cBhvr>
                                      <p:to>
                                        <p:strVal val="visible"/>
                                      </p:to>
                                    </p:set>
                                    <p:animEffect transition="in" filter="wipe(left)">
                                      <p:cBhvr>
                                        <p:cTn id="13" dur="500"/>
                                        <p:tgtEl>
                                          <p:spTgt spid="188"/>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159"/>
                                        </p:tgtEl>
                                        <p:attrNameLst>
                                          <p:attrName>style.visibility</p:attrName>
                                        </p:attrNameLst>
                                      </p:cBhvr>
                                      <p:to>
                                        <p:strVal val="visible"/>
                                      </p:to>
                                    </p:set>
                                    <p:animEffect transition="in" filter="fade">
                                      <p:cBhvr>
                                        <p:cTn id="17" dur="500"/>
                                        <p:tgtEl>
                                          <p:spTgt spid="159"/>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191"/>
                                        </p:tgtEl>
                                        <p:attrNameLst>
                                          <p:attrName>style.visibility</p:attrName>
                                        </p:attrNameLst>
                                      </p:cBhvr>
                                      <p:to>
                                        <p:strVal val="visible"/>
                                      </p:to>
                                    </p:set>
                                    <p:animEffect transition="in" filter="wipe(left)">
                                      <p:cBhvr>
                                        <p:cTn id="21" dur="500"/>
                                        <p:tgtEl>
                                          <p:spTgt spid="191"/>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160"/>
                                        </p:tgtEl>
                                        <p:attrNameLst>
                                          <p:attrName>style.visibility</p:attrName>
                                        </p:attrNameLst>
                                      </p:cBhvr>
                                      <p:to>
                                        <p:strVal val="visible"/>
                                      </p:to>
                                    </p:set>
                                    <p:animEffect transition="in" filter="fade">
                                      <p:cBhvr>
                                        <p:cTn id="25" dur="500"/>
                                        <p:tgtEl>
                                          <p:spTgt spid="160"/>
                                        </p:tgtEl>
                                      </p:cBhvr>
                                    </p:animEffect>
                                  </p:childTnLst>
                                </p:cTn>
                              </p:par>
                            </p:childTnLst>
                          </p:cTn>
                        </p:par>
                        <p:par>
                          <p:cTn id="26" fill="hold">
                            <p:stCondLst>
                              <p:cond delay="3000"/>
                            </p:stCondLst>
                            <p:childTnLst>
                              <p:par>
                                <p:cTn id="27" presetID="22" presetClass="entr" presetSubtype="8" fill="hold" nodeType="afterEffect">
                                  <p:stCondLst>
                                    <p:cond delay="0"/>
                                  </p:stCondLst>
                                  <p:childTnLst>
                                    <p:set>
                                      <p:cBhvr>
                                        <p:cTn id="28" dur="1" fill="hold">
                                          <p:stCondLst>
                                            <p:cond delay="0"/>
                                          </p:stCondLst>
                                        </p:cTn>
                                        <p:tgtEl>
                                          <p:spTgt spid="194"/>
                                        </p:tgtEl>
                                        <p:attrNameLst>
                                          <p:attrName>style.visibility</p:attrName>
                                        </p:attrNameLst>
                                      </p:cBhvr>
                                      <p:to>
                                        <p:strVal val="visible"/>
                                      </p:to>
                                    </p:set>
                                    <p:animEffect transition="in" filter="wipe(left)">
                                      <p:cBhvr>
                                        <p:cTn id="29" dur="500"/>
                                        <p:tgtEl>
                                          <p:spTgt spid="194"/>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161"/>
                                        </p:tgtEl>
                                        <p:attrNameLst>
                                          <p:attrName>style.visibility</p:attrName>
                                        </p:attrNameLst>
                                      </p:cBhvr>
                                      <p:to>
                                        <p:strVal val="visible"/>
                                      </p:to>
                                    </p:set>
                                    <p:animEffect transition="in" filter="fade">
                                      <p:cBhvr>
                                        <p:cTn id="33" dur="5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p:bldP spid="160" grpId="0"/>
      <p:bldP spid="16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389386" y="640694"/>
            <a:ext cx="5413228" cy="1109044"/>
            <a:chOff x="3279913" y="488294"/>
            <a:chExt cx="5413228" cy="1109044"/>
          </a:xfrm>
        </p:grpSpPr>
        <p:grpSp>
          <p:nvGrpSpPr>
            <p:cNvPr id="3" name="组合 2"/>
            <p:cNvGrpSpPr/>
            <p:nvPr/>
          </p:nvGrpSpPr>
          <p:grpSpPr>
            <a:xfrm>
              <a:off x="3279913" y="909457"/>
              <a:ext cx="5413228" cy="687881"/>
              <a:chOff x="3279913" y="909457"/>
              <a:chExt cx="5413228" cy="687881"/>
            </a:xfrm>
          </p:grpSpPr>
          <p:sp>
            <p:nvSpPr>
              <p:cNvPr id="157" name="矩形: 圆角 156"/>
              <p:cNvSpPr/>
              <p:nvPr/>
            </p:nvSpPr>
            <p:spPr>
              <a:xfrm>
                <a:off x="3279913" y="909457"/>
                <a:ext cx="5413228"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58" name="文本框 157"/>
              <p:cNvSpPr txBox="1"/>
              <p:nvPr/>
            </p:nvSpPr>
            <p:spPr>
              <a:xfrm>
                <a:off x="4648956" y="1032190"/>
                <a:ext cx="3877985"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latin typeface="Times New Roman" panose="02020603050405020304" pitchFamily="18" charset="0"/>
                    <a:sym typeface="+mn-ea"/>
                  </a:rPr>
                  <a:t>信息隐藏的原理框图</a:t>
                </a:r>
                <a:endPar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4"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5"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45"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nvGrpSpPr>
          <p:cNvPr id="188" name="组合 187"/>
          <p:cNvGrpSpPr/>
          <p:nvPr/>
        </p:nvGrpSpPr>
        <p:grpSpPr>
          <a:xfrm>
            <a:off x="2289352" y="2545217"/>
            <a:ext cx="7761111" cy="3627325"/>
            <a:chOff x="2289352" y="2545217"/>
            <a:chExt cx="7761111" cy="3627325"/>
          </a:xfrm>
        </p:grpSpPr>
        <p:sp>
          <p:nvSpPr>
            <p:cNvPr id="168" name="文本框 167"/>
            <p:cNvSpPr txBox="1"/>
            <p:nvPr/>
          </p:nvSpPr>
          <p:spPr>
            <a:xfrm>
              <a:off x="2339320" y="2784067"/>
              <a:ext cx="1345880" cy="452231"/>
            </a:xfrm>
            <a:prstGeom prst="rect">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solidFill>
                    <a:schemeClr val="tx1"/>
                  </a:solidFill>
                </a:rPr>
                <a:t>载体信息源</a:t>
              </a:r>
              <a:endParaRPr lang="zh-CN" altLang="en-US" dirty="0">
                <a:solidFill>
                  <a:schemeClr val="tx1"/>
                </a:solidFill>
              </a:endParaRPr>
            </a:p>
          </p:txBody>
        </p:sp>
        <p:sp>
          <p:nvSpPr>
            <p:cNvPr id="169" name="直接连接符 168"/>
            <p:cNvSpPr/>
            <p:nvPr/>
          </p:nvSpPr>
          <p:spPr>
            <a:xfrm>
              <a:off x="3700463" y="3006967"/>
              <a:ext cx="1270000" cy="0"/>
            </a:xfrm>
            <a:prstGeom prst="line">
              <a:avLst/>
            </a:prstGeom>
            <a:ln w="9525" cap="flat" cmpd="sng">
              <a:solidFill>
                <a:srgbClr val="000000"/>
              </a:solidFill>
              <a:prstDash val="solid"/>
              <a:headEnd type="none" w="med" len="med"/>
              <a:tailEnd type="none" w="med" len="med"/>
            </a:ln>
          </p:spPr>
          <p:txBody>
            <a:bodyPr/>
            <a:lstStyle/>
            <a:p>
              <a:endParaRPr lang="zh-CN" altLang="en-US"/>
            </a:p>
          </p:txBody>
        </p:sp>
        <p:sp>
          <p:nvSpPr>
            <p:cNvPr id="170" name="文本框 169"/>
            <p:cNvSpPr txBox="1"/>
            <p:nvPr/>
          </p:nvSpPr>
          <p:spPr>
            <a:xfrm>
              <a:off x="3678522" y="2545217"/>
              <a:ext cx="1379753" cy="506896"/>
            </a:xfrm>
            <a:prstGeom prst="rect">
              <a:avLst/>
            </a:prstGeom>
            <a:noFill/>
            <a:ln w="9525">
              <a:noFill/>
            </a:ln>
          </p:spPr>
          <p:txBody>
            <a:bodyPr/>
            <a:lstStyle/>
            <a:p>
              <a:pPr algn="just" eaLnBrk="0" hangingPunct="0"/>
              <a:r>
                <a:rPr lang="zh-CN" altLang="en-US" sz="2000" dirty="0">
                  <a:latin typeface="Times New Roman" panose="02020603050405020304" pitchFamily="18" charset="0"/>
                </a:rPr>
                <a:t>载体对象</a:t>
              </a:r>
              <a:r>
                <a:rPr lang="en-US" altLang="zh-CN" sz="2000" dirty="0">
                  <a:latin typeface="Times New Roman" panose="02020603050405020304" pitchFamily="18" charset="0"/>
                </a:rPr>
                <a:t>c</a:t>
              </a:r>
              <a:endParaRPr lang="en-US" altLang="zh-CN" sz="2000" dirty="0">
                <a:latin typeface="Times New Roman" panose="02020603050405020304" pitchFamily="18" charset="0"/>
              </a:endParaRPr>
            </a:p>
          </p:txBody>
        </p:sp>
        <p:sp>
          <p:nvSpPr>
            <p:cNvPr id="171" name="文本框 170"/>
            <p:cNvSpPr txBox="1"/>
            <p:nvPr/>
          </p:nvSpPr>
          <p:spPr>
            <a:xfrm>
              <a:off x="4406019" y="3513863"/>
              <a:ext cx="1128889" cy="844826"/>
            </a:xfrm>
            <a:prstGeom prst="rect">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solidFill>
                    <a:schemeClr val="tx1"/>
                  </a:solidFill>
                </a:rPr>
                <a:t>信息嵌入算法</a:t>
              </a:r>
              <a:endParaRPr lang="zh-CN" altLang="en-US" dirty="0">
                <a:solidFill>
                  <a:schemeClr val="tx1"/>
                </a:solidFill>
              </a:endParaRPr>
            </a:p>
          </p:txBody>
        </p:sp>
        <p:sp>
          <p:nvSpPr>
            <p:cNvPr id="172" name="直接连接符 171"/>
            <p:cNvSpPr/>
            <p:nvPr/>
          </p:nvSpPr>
          <p:spPr>
            <a:xfrm>
              <a:off x="4970463" y="3006967"/>
              <a:ext cx="0" cy="506896"/>
            </a:xfrm>
            <a:prstGeom prst="line">
              <a:avLst/>
            </a:prstGeom>
            <a:ln w="9525" cap="flat" cmpd="sng">
              <a:solidFill>
                <a:srgbClr val="000000"/>
              </a:solidFill>
              <a:prstDash val="solid"/>
              <a:headEnd type="none" w="med" len="med"/>
              <a:tailEnd type="triangle" w="med" len="med"/>
            </a:ln>
          </p:spPr>
          <p:txBody>
            <a:bodyPr/>
            <a:lstStyle/>
            <a:p>
              <a:endParaRPr lang="zh-CN" altLang="en-US"/>
            </a:p>
          </p:txBody>
        </p:sp>
        <p:sp>
          <p:nvSpPr>
            <p:cNvPr id="173" name="直接连接符 172"/>
            <p:cNvSpPr/>
            <p:nvPr/>
          </p:nvSpPr>
          <p:spPr>
            <a:xfrm>
              <a:off x="2853796" y="4020758"/>
              <a:ext cx="1552222" cy="0"/>
            </a:xfrm>
            <a:prstGeom prst="line">
              <a:avLst/>
            </a:prstGeom>
            <a:ln w="9525" cap="flat" cmpd="sng">
              <a:solidFill>
                <a:srgbClr val="000000"/>
              </a:solidFill>
              <a:prstDash val="solid"/>
              <a:headEnd type="none" w="med" len="med"/>
              <a:tailEnd type="triangle" w="med" len="med"/>
            </a:ln>
          </p:spPr>
          <p:txBody>
            <a:bodyPr/>
            <a:lstStyle/>
            <a:p>
              <a:endParaRPr lang="zh-CN" altLang="en-US"/>
            </a:p>
          </p:txBody>
        </p:sp>
        <p:sp>
          <p:nvSpPr>
            <p:cNvPr id="174" name="文本框 173"/>
            <p:cNvSpPr txBox="1"/>
            <p:nvPr/>
          </p:nvSpPr>
          <p:spPr>
            <a:xfrm>
              <a:off x="2289352" y="4192973"/>
              <a:ext cx="1552222" cy="506896"/>
            </a:xfrm>
            <a:prstGeom prst="rect">
              <a:avLst/>
            </a:prstGeom>
            <a:noFill/>
            <a:ln w="9525">
              <a:noFill/>
            </a:ln>
          </p:spPr>
          <p:txBody>
            <a:bodyPr/>
            <a:lstStyle/>
            <a:p>
              <a:pPr algn="just" eaLnBrk="0" hangingPunct="0"/>
              <a:r>
                <a:rPr lang="zh-CN" altLang="en-US" sz="2000" dirty="0">
                  <a:latin typeface="Times New Roman" panose="02020603050405020304" pitchFamily="18" charset="0"/>
                </a:rPr>
                <a:t>秘密消息</a:t>
              </a:r>
              <a:r>
                <a:rPr lang="en-US" altLang="zh-CN" sz="2000">
                  <a:latin typeface="Times New Roman" panose="02020603050405020304" pitchFamily="18" charset="0"/>
                </a:rPr>
                <a:t>m</a:t>
              </a:r>
              <a:endParaRPr lang="en-US" altLang="zh-CN" sz="2000">
                <a:latin typeface="Times New Roman" panose="02020603050405020304" pitchFamily="18" charset="0"/>
              </a:endParaRPr>
            </a:p>
          </p:txBody>
        </p:sp>
        <p:sp>
          <p:nvSpPr>
            <p:cNvPr id="175" name="直接连接符 174"/>
            <p:cNvSpPr/>
            <p:nvPr/>
          </p:nvSpPr>
          <p:spPr>
            <a:xfrm>
              <a:off x="5534907" y="4020758"/>
              <a:ext cx="1834444" cy="0"/>
            </a:xfrm>
            <a:prstGeom prst="line">
              <a:avLst/>
            </a:prstGeom>
            <a:ln w="9525" cap="flat" cmpd="sng">
              <a:solidFill>
                <a:srgbClr val="000000"/>
              </a:solidFill>
              <a:prstDash val="solid"/>
              <a:headEnd type="none" w="med" len="med"/>
              <a:tailEnd type="triangle" w="med" len="med"/>
            </a:ln>
          </p:spPr>
          <p:txBody>
            <a:bodyPr/>
            <a:lstStyle/>
            <a:p>
              <a:endParaRPr lang="zh-CN" altLang="en-US"/>
            </a:p>
          </p:txBody>
        </p:sp>
        <p:sp>
          <p:nvSpPr>
            <p:cNvPr id="176" name="文本框 175"/>
            <p:cNvSpPr txBox="1"/>
            <p:nvPr/>
          </p:nvSpPr>
          <p:spPr>
            <a:xfrm>
              <a:off x="5037880" y="2982850"/>
              <a:ext cx="1716498" cy="506896"/>
            </a:xfrm>
            <a:prstGeom prst="rect">
              <a:avLst/>
            </a:prstGeom>
            <a:noFill/>
            <a:ln w="9525">
              <a:noFill/>
            </a:ln>
          </p:spPr>
          <p:txBody>
            <a:bodyPr/>
            <a:lstStyle/>
            <a:p>
              <a:pPr algn="just" eaLnBrk="0" hangingPunct="0"/>
              <a:r>
                <a:rPr lang="zh-CN" altLang="en-US" sz="2000" dirty="0">
                  <a:latin typeface="Times New Roman" panose="02020603050405020304" pitchFamily="18" charset="0"/>
                </a:rPr>
                <a:t>伪装对象</a:t>
              </a:r>
              <a:r>
                <a:rPr lang="en-US" altLang="zh-CN" sz="2000" dirty="0">
                  <a:latin typeface="Times New Roman" panose="02020603050405020304" pitchFamily="18" charset="0"/>
                </a:rPr>
                <a:t>c’</a:t>
              </a:r>
              <a:endParaRPr lang="en-US" altLang="zh-CN" sz="2000" dirty="0">
                <a:latin typeface="Times New Roman" panose="02020603050405020304" pitchFamily="18" charset="0"/>
              </a:endParaRPr>
            </a:p>
          </p:txBody>
        </p:sp>
        <p:sp>
          <p:nvSpPr>
            <p:cNvPr id="177" name="直接连接符 176"/>
            <p:cNvSpPr/>
            <p:nvPr/>
          </p:nvSpPr>
          <p:spPr>
            <a:xfrm flipV="1">
              <a:off x="4829352" y="4358689"/>
              <a:ext cx="0" cy="1013791"/>
            </a:xfrm>
            <a:prstGeom prst="line">
              <a:avLst/>
            </a:prstGeom>
            <a:ln w="9525" cap="flat" cmpd="sng">
              <a:solidFill>
                <a:srgbClr val="000000"/>
              </a:solidFill>
              <a:prstDash val="solid"/>
              <a:headEnd type="none" w="med" len="med"/>
              <a:tailEnd type="triangle" w="med" len="med"/>
            </a:ln>
          </p:spPr>
          <p:txBody>
            <a:bodyPr/>
            <a:lstStyle/>
            <a:p>
              <a:endParaRPr lang="zh-CN" altLang="en-US"/>
            </a:p>
          </p:txBody>
        </p:sp>
        <p:sp>
          <p:nvSpPr>
            <p:cNvPr id="178" name="文本框 177"/>
            <p:cNvSpPr txBox="1"/>
            <p:nvPr/>
          </p:nvSpPr>
          <p:spPr>
            <a:xfrm>
              <a:off x="3589358" y="5156080"/>
              <a:ext cx="862346" cy="506896"/>
            </a:xfrm>
            <a:prstGeom prst="rect">
              <a:avLst/>
            </a:prstGeom>
            <a:noFill/>
            <a:ln w="9525">
              <a:noFill/>
            </a:ln>
          </p:spPr>
          <p:txBody>
            <a:bodyPr/>
            <a:lstStyle/>
            <a:p>
              <a:pPr algn="just" eaLnBrk="0" hangingPunct="0"/>
              <a:r>
                <a:rPr lang="zh-CN" altLang="en-US" sz="2000" dirty="0">
                  <a:latin typeface="Times New Roman" panose="02020603050405020304" pitchFamily="18" charset="0"/>
                </a:rPr>
                <a:t>密钥</a:t>
              </a:r>
              <a:r>
                <a:rPr lang="en-US" altLang="zh-CN" sz="2000" dirty="0">
                  <a:latin typeface="Times New Roman" panose="02020603050405020304" pitchFamily="18" charset="0"/>
                </a:rPr>
                <a:t>k</a:t>
              </a:r>
              <a:endParaRPr lang="en-US" altLang="zh-CN" sz="2000" dirty="0">
                <a:latin typeface="Times New Roman" panose="02020603050405020304" pitchFamily="18" charset="0"/>
              </a:endParaRPr>
            </a:p>
          </p:txBody>
        </p:sp>
        <p:sp>
          <p:nvSpPr>
            <p:cNvPr id="179" name="文本框 178"/>
            <p:cNvSpPr txBox="1"/>
            <p:nvPr/>
          </p:nvSpPr>
          <p:spPr>
            <a:xfrm>
              <a:off x="7369352" y="3513863"/>
              <a:ext cx="1128889" cy="844826"/>
            </a:xfrm>
            <a:prstGeom prst="rect">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solidFill>
                    <a:schemeClr val="tx1"/>
                  </a:solidFill>
                </a:rPr>
                <a:t>信息提取算法</a:t>
              </a:r>
              <a:endParaRPr lang="zh-CN" altLang="en-US" dirty="0">
                <a:solidFill>
                  <a:schemeClr val="tx1"/>
                </a:solidFill>
              </a:endParaRPr>
            </a:p>
          </p:txBody>
        </p:sp>
        <p:sp>
          <p:nvSpPr>
            <p:cNvPr id="180" name="直接连接符 179"/>
            <p:cNvSpPr/>
            <p:nvPr/>
          </p:nvSpPr>
          <p:spPr>
            <a:xfrm flipV="1">
              <a:off x="7933796" y="4358689"/>
              <a:ext cx="0" cy="1013791"/>
            </a:xfrm>
            <a:prstGeom prst="line">
              <a:avLst/>
            </a:prstGeom>
            <a:ln w="9525" cap="flat" cmpd="sng">
              <a:solidFill>
                <a:srgbClr val="000000"/>
              </a:solidFill>
              <a:prstDash val="solid"/>
              <a:headEnd type="none" w="med" len="med"/>
              <a:tailEnd type="triangle" w="med" len="med"/>
            </a:ln>
          </p:spPr>
          <p:txBody>
            <a:bodyPr/>
            <a:lstStyle/>
            <a:p>
              <a:endParaRPr lang="zh-CN" altLang="en-US"/>
            </a:p>
          </p:txBody>
        </p:sp>
        <p:sp>
          <p:nvSpPr>
            <p:cNvPr id="181" name="直接连接符 180"/>
            <p:cNvSpPr/>
            <p:nvPr/>
          </p:nvSpPr>
          <p:spPr>
            <a:xfrm>
              <a:off x="4406019" y="5372480"/>
              <a:ext cx="3527778" cy="0"/>
            </a:xfrm>
            <a:prstGeom prst="line">
              <a:avLst/>
            </a:prstGeom>
            <a:ln w="9525" cap="flat" cmpd="sng">
              <a:solidFill>
                <a:srgbClr val="000000"/>
              </a:solidFill>
              <a:prstDash val="solid"/>
              <a:headEnd type="none" w="med" len="med"/>
              <a:tailEnd type="none" w="med" len="med"/>
            </a:ln>
          </p:spPr>
          <p:txBody>
            <a:bodyPr/>
            <a:lstStyle/>
            <a:p>
              <a:endParaRPr lang="zh-CN" altLang="en-US"/>
            </a:p>
          </p:txBody>
        </p:sp>
        <p:sp>
          <p:nvSpPr>
            <p:cNvPr id="182" name="直接连接符 181"/>
            <p:cNvSpPr/>
            <p:nvPr/>
          </p:nvSpPr>
          <p:spPr>
            <a:xfrm>
              <a:off x="8498241" y="4020758"/>
              <a:ext cx="1128889" cy="3249"/>
            </a:xfrm>
            <a:prstGeom prst="line">
              <a:avLst/>
            </a:prstGeom>
            <a:ln w="9525" cap="flat" cmpd="sng">
              <a:solidFill>
                <a:srgbClr val="000000"/>
              </a:solidFill>
              <a:prstDash val="solid"/>
              <a:headEnd type="none" w="med" len="med"/>
              <a:tailEnd type="triangle" w="med" len="med"/>
            </a:ln>
          </p:spPr>
          <p:txBody>
            <a:bodyPr/>
            <a:lstStyle/>
            <a:p>
              <a:endParaRPr lang="zh-CN" altLang="en-US"/>
            </a:p>
          </p:txBody>
        </p:sp>
        <p:sp>
          <p:nvSpPr>
            <p:cNvPr id="183" name="文本框 182"/>
            <p:cNvSpPr txBox="1"/>
            <p:nvPr/>
          </p:nvSpPr>
          <p:spPr>
            <a:xfrm>
              <a:off x="8498241" y="4189723"/>
              <a:ext cx="1552222" cy="506896"/>
            </a:xfrm>
            <a:prstGeom prst="rect">
              <a:avLst/>
            </a:prstGeom>
            <a:noFill/>
            <a:ln w="9525">
              <a:noFill/>
            </a:ln>
          </p:spPr>
          <p:txBody>
            <a:bodyPr/>
            <a:lstStyle/>
            <a:p>
              <a:pPr algn="just" eaLnBrk="0" hangingPunct="0"/>
              <a:r>
                <a:rPr lang="zh-CN" altLang="en-US" sz="2000" dirty="0">
                  <a:latin typeface="Times New Roman" panose="02020603050405020304" pitchFamily="18" charset="0"/>
                </a:rPr>
                <a:t>秘密消息</a:t>
              </a:r>
              <a:r>
                <a:rPr lang="en-US" altLang="zh-CN" sz="2000" dirty="0">
                  <a:latin typeface="Times New Roman" panose="02020603050405020304" pitchFamily="18" charset="0"/>
                </a:rPr>
                <a:t>m</a:t>
              </a:r>
              <a:endParaRPr lang="en-US" altLang="zh-CN" sz="2000" dirty="0">
                <a:latin typeface="Times New Roman" panose="02020603050405020304" pitchFamily="18" charset="0"/>
              </a:endParaRPr>
            </a:p>
          </p:txBody>
        </p:sp>
        <p:sp>
          <p:nvSpPr>
            <p:cNvPr id="184" name="文本框 183"/>
            <p:cNvSpPr txBox="1"/>
            <p:nvPr/>
          </p:nvSpPr>
          <p:spPr>
            <a:xfrm>
              <a:off x="4899908" y="5665646"/>
              <a:ext cx="2540000" cy="506896"/>
            </a:xfrm>
            <a:prstGeom prst="rect">
              <a:avLst/>
            </a:prstGeom>
            <a:noFill/>
            <a:ln w="9525">
              <a:noFill/>
            </a:ln>
          </p:spPr>
          <p:txBody>
            <a:bodyPr/>
            <a:lstStyle/>
            <a:p>
              <a:pPr algn="just" eaLnBrk="0" hangingPunct="0"/>
              <a:r>
                <a:rPr lang="zh-CN" altLang="en-US" sz="2000" dirty="0">
                  <a:latin typeface="Times New Roman" panose="02020603050405020304" pitchFamily="18" charset="0"/>
                </a:rPr>
                <a:t>信息隐藏的原理框图</a:t>
              </a:r>
              <a:endParaRPr lang="zh-CN" altLang="en-US" sz="2000" dirty="0">
                <a:latin typeface="Times New Roman" panose="02020603050405020304" pitchFamily="18" charset="0"/>
              </a:endParaRPr>
            </a:p>
          </p:txBody>
        </p:sp>
        <p:sp>
          <p:nvSpPr>
            <p:cNvPr id="185" name="文本框 184"/>
            <p:cNvSpPr txBox="1"/>
            <p:nvPr/>
          </p:nvSpPr>
          <p:spPr>
            <a:xfrm>
              <a:off x="5765889" y="3709987"/>
              <a:ext cx="1372480" cy="506896"/>
            </a:xfrm>
            <a:prstGeom prst="rect">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solidFill>
                    <a:schemeClr val="tx1"/>
                  </a:solidFill>
                </a:rPr>
                <a:t>不安全信道</a:t>
              </a:r>
              <a:endParaRPr lang="zh-CN" altLang="en-US" dirty="0">
                <a:solidFill>
                  <a:schemeClr val="tx1"/>
                </a:solidFill>
              </a:endParaRPr>
            </a:p>
          </p:txBody>
        </p:sp>
        <p:sp>
          <p:nvSpPr>
            <p:cNvPr id="186" name="文本框 185"/>
            <p:cNvSpPr txBox="1"/>
            <p:nvPr/>
          </p:nvSpPr>
          <p:spPr>
            <a:xfrm>
              <a:off x="2430463" y="3682828"/>
              <a:ext cx="423333" cy="506896"/>
            </a:xfrm>
            <a:prstGeom prst="rect">
              <a:avLst/>
            </a:prstGeom>
            <a:noFill/>
            <a:ln w="9525">
              <a:noFill/>
            </a:ln>
          </p:spPr>
          <p:txBody>
            <a:bodyPr/>
            <a:lstStyle/>
            <a:p>
              <a:pPr algn="just" eaLnBrk="0" hangingPunct="0"/>
              <a:r>
                <a:rPr lang="en-US" altLang="zh-CN" sz="1600" dirty="0">
                  <a:latin typeface="Times New Roman" panose="02020603050405020304" pitchFamily="18" charset="0"/>
                </a:rPr>
                <a:t>A</a:t>
              </a:r>
              <a:endParaRPr lang="en-US" altLang="zh-CN" sz="1600" dirty="0">
                <a:latin typeface="Times New Roman" panose="02020603050405020304" pitchFamily="18" charset="0"/>
              </a:endParaRPr>
            </a:p>
          </p:txBody>
        </p:sp>
        <p:sp>
          <p:nvSpPr>
            <p:cNvPr id="187" name="文本框 186"/>
            <p:cNvSpPr txBox="1"/>
            <p:nvPr/>
          </p:nvSpPr>
          <p:spPr>
            <a:xfrm>
              <a:off x="9627130" y="3682828"/>
              <a:ext cx="423333" cy="506896"/>
            </a:xfrm>
            <a:prstGeom prst="rect">
              <a:avLst/>
            </a:prstGeom>
            <a:noFill/>
            <a:ln w="9525">
              <a:noFill/>
            </a:ln>
          </p:spPr>
          <p:txBody>
            <a:bodyPr/>
            <a:lstStyle/>
            <a:p>
              <a:pPr algn="just" eaLnBrk="0" hangingPunct="0"/>
              <a:r>
                <a:rPr lang="zh-CN" altLang="en-US" sz="1600" dirty="0">
                  <a:latin typeface="Times New Roman" panose="02020603050405020304" pitchFamily="18" charset="0"/>
                </a:rPr>
                <a:t>Ｂ</a:t>
              </a:r>
              <a:endParaRPr lang="zh-CN" altLang="en-US" sz="1600" dirty="0">
                <a:latin typeface="Times New Roman" panose="02020603050405020304" pitchFamily="18"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50"/>
                                        <p:tgtEl>
                                          <p:spTgt spid="2"/>
                                        </p:tgtEl>
                                      </p:cBhvr>
                                    </p:animEffect>
                                    <p:anim calcmode="lin" valueType="num">
                                      <p:cBhvr>
                                        <p:cTn id="8" dur="650" fill="hold"/>
                                        <p:tgtEl>
                                          <p:spTgt spid="2"/>
                                        </p:tgtEl>
                                        <p:attrNameLst>
                                          <p:attrName>ppt_x</p:attrName>
                                        </p:attrNameLst>
                                      </p:cBhvr>
                                      <p:tavLst>
                                        <p:tav tm="0">
                                          <p:val>
                                            <p:strVal val="#ppt_x"/>
                                          </p:val>
                                        </p:tav>
                                        <p:tav tm="100000">
                                          <p:val>
                                            <p:strVal val="#ppt_x"/>
                                          </p:val>
                                        </p:tav>
                                      </p:tavLst>
                                    </p:anim>
                                    <p:anim calcmode="lin" valueType="num">
                                      <p:cBhvr>
                                        <p:cTn id="9" dur="6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88"/>
                                        </p:tgtEl>
                                        <p:attrNameLst>
                                          <p:attrName>style.visibility</p:attrName>
                                        </p:attrNameLst>
                                      </p:cBhvr>
                                      <p:to>
                                        <p:strVal val="visible"/>
                                      </p:to>
                                    </p:set>
                                    <p:animEffect transition="in" filter="fade">
                                      <p:cBhvr>
                                        <p:cTn id="13" dur="5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934738" y="429967"/>
            <a:ext cx="6322525" cy="1109044"/>
            <a:chOff x="3279913" y="488294"/>
            <a:chExt cx="6322525" cy="1109044"/>
          </a:xfrm>
        </p:grpSpPr>
        <p:grpSp>
          <p:nvGrpSpPr>
            <p:cNvPr id="3" name="组合 2"/>
            <p:cNvGrpSpPr/>
            <p:nvPr/>
          </p:nvGrpSpPr>
          <p:grpSpPr>
            <a:xfrm>
              <a:off x="3279913" y="909457"/>
              <a:ext cx="6322525" cy="687881"/>
              <a:chOff x="3279913" y="909457"/>
              <a:chExt cx="6322525" cy="687881"/>
            </a:xfrm>
          </p:grpSpPr>
          <p:sp>
            <p:nvSpPr>
              <p:cNvPr id="157" name="矩形: 圆角 156"/>
              <p:cNvSpPr/>
              <p:nvPr/>
            </p:nvSpPr>
            <p:spPr>
              <a:xfrm>
                <a:off x="3279913" y="909457"/>
                <a:ext cx="6322525" cy="687881"/>
              </a:xfrm>
              <a:prstGeom prst="roundRect">
                <a:avLst/>
              </a:prstGeom>
              <a:solidFill>
                <a:srgbClr val="0F73EE"/>
              </a:solidFill>
              <a:ln w="127000">
                <a:solidFill>
                  <a:srgbClr val="00B0F0">
                    <a:alpha val="25000"/>
                  </a:srgb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Light" panose="020B0502040204020203" pitchFamily="34" charset="-122"/>
                  <a:ea typeface="微软雅黑 Light" panose="020B0502040204020203" pitchFamily="34" charset="-122"/>
                  <a:cs typeface="+mn-ea"/>
                </a:endParaRPr>
              </a:p>
            </p:txBody>
          </p:sp>
          <p:sp>
            <p:nvSpPr>
              <p:cNvPr id="158" name="文本框 157"/>
              <p:cNvSpPr txBox="1"/>
              <p:nvPr/>
            </p:nvSpPr>
            <p:spPr>
              <a:xfrm>
                <a:off x="4787151" y="1020965"/>
                <a:ext cx="4698722" cy="535531"/>
              </a:xfrm>
              <a:prstGeom prst="rect">
                <a:avLst/>
              </a:prstGeom>
              <a:noFill/>
            </p:spPr>
            <p:txBody>
              <a:bodyPr wrap="none" rtlCol="0" anchor="t">
                <a:spAutoFit/>
              </a:bodyPr>
              <a:lstStyle/>
              <a:p>
                <a:pPr lvl="0" fontAlgn="base">
                  <a:lnSpc>
                    <a:spcPct val="90000"/>
                  </a:lnSpc>
                  <a:spcBef>
                    <a:spcPts val="1000"/>
                  </a:spcBef>
                  <a:spcAft>
                    <a:spcPct val="0"/>
                  </a:spcAft>
                  <a:defRPr/>
                </a:pPr>
                <a:r>
                  <a:rPr lang="zh-CN" altLang="en-US" sz="3200" dirty="0">
                    <a:solidFill>
                      <a:schemeClr val="bg1"/>
                    </a:solidFill>
                  </a:rPr>
                  <a:t>实现信息隐藏的基本要求</a:t>
                </a:r>
                <a:endParaRPr lang="zh-CN" altLang="en-US" sz="3200" noProof="0" dirty="0">
                  <a:ln>
                    <a:noFill/>
                  </a:ln>
                  <a:solidFill>
                    <a:schemeClr val="bg1"/>
                  </a:solidFill>
                  <a:effectLst>
                    <a:outerShdw blurRad="38100" dist="38100" dir="2700000" algn="tl">
                      <a:srgbClr val="000000">
                        <a:alpha val="43137"/>
                      </a:srgbClr>
                    </a:outerShdw>
                  </a:effectLst>
                  <a:uLnTx/>
                  <a:uFillTx/>
                  <a:latin typeface="思源黑体 CN Heavy" panose="020B0A00000000000000" pitchFamily="34" charset="-122"/>
                  <a:ea typeface="思源黑体 CN Heavy" panose="020B0A00000000000000" pitchFamily="34" charset="-122"/>
                  <a:sym typeface="+mn-ea"/>
                </a:endParaRPr>
              </a:p>
            </p:txBody>
          </p:sp>
        </p:grpSp>
        <p:grpSp>
          <p:nvGrpSpPr>
            <p:cNvPr id="4" name="28b0fd0e-7ece-4f48-881a-83c93b08799b"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459237" y="488294"/>
              <a:ext cx="1104746" cy="1087791"/>
              <a:chOff x="3950910" y="1316832"/>
              <a:chExt cx="4290179" cy="4224337"/>
            </a:xfrm>
          </p:grpSpPr>
          <p:sp>
            <p:nvSpPr>
              <p:cNvPr id="5" name="ïṥļîḋè"/>
              <p:cNvSpPr/>
              <p:nvPr/>
            </p:nvSpPr>
            <p:spPr bwMode="auto">
              <a:xfrm>
                <a:off x="4051407" y="3713164"/>
                <a:ext cx="727736" cy="421048"/>
              </a:xfrm>
              <a:custGeom>
                <a:avLst/>
                <a:gdLst>
                  <a:gd name="T0" fmla="*/ 166 w 202"/>
                  <a:gd name="T1" fmla="*/ 96 h 117"/>
                  <a:gd name="T2" fmla="*/ 36 w 202"/>
                  <a:gd name="T3" fmla="*/ 96 h 117"/>
                  <a:gd name="T4" fmla="*/ 36 w 202"/>
                  <a:gd name="T5" fmla="*/ 21 h 117"/>
                  <a:gd name="T6" fmla="*/ 166 w 202"/>
                  <a:gd name="T7" fmla="*/ 21 h 117"/>
                  <a:gd name="T8" fmla="*/ 166 w 202"/>
                  <a:gd name="T9" fmla="*/ 96 h 117"/>
                </a:gdLst>
                <a:ahLst/>
                <a:cxnLst>
                  <a:cxn ang="0">
                    <a:pos x="T0" y="T1"/>
                  </a:cxn>
                  <a:cxn ang="0">
                    <a:pos x="T2" y="T3"/>
                  </a:cxn>
                  <a:cxn ang="0">
                    <a:pos x="T4" y="T5"/>
                  </a:cxn>
                  <a:cxn ang="0">
                    <a:pos x="T6" y="T7"/>
                  </a:cxn>
                  <a:cxn ang="0">
                    <a:pos x="T8" y="T9"/>
                  </a:cxn>
                </a:cxnLst>
                <a:rect l="0" t="0" r="r" b="b"/>
                <a:pathLst>
                  <a:path w="202" h="117">
                    <a:moveTo>
                      <a:pt x="166" y="96"/>
                    </a:moveTo>
                    <a:cubicBezTo>
                      <a:pt x="130" y="117"/>
                      <a:pt x="72" y="117"/>
                      <a:pt x="36" y="96"/>
                    </a:cubicBezTo>
                    <a:cubicBezTo>
                      <a:pt x="0" y="76"/>
                      <a:pt x="0" y="42"/>
                      <a:pt x="36" y="21"/>
                    </a:cubicBezTo>
                    <a:cubicBezTo>
                      <a:pt x="72" y="0"/>
                      <a:pt x="130" y="0"/>
                      <a:pt x="166" y="21"/>
                    </a:cubicBezTo>
                    <a:cubicBezTo>
                      <a:pt x="202" y="42"/>
                      <a:pt x="202" y="76"/>
                      <a:pt x="166" y="96"/>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 name="íṣḻíďe"/>
              <p:cNvSpPr/>
              <p:nvPr/>
            </p:nvSpPr>
            <p:spPr bwMode="auto">
              <a:xfrm>
                <a:off x="4170964" y="3766878"/>
                <a:ext cx="481692" cy="270302"/>
              </a:xfrm>
              <a:custGeom>
                <a:avLst/>
                <a:gdLst>
                  <a:gd name="T0" fmla="*/ 110 w 134"/>
                  <a:gd name="T1" fmla="*/ 11 h 75"/>
                  <a:gd name="T2" fmla="*/ 102 w 134"/>
                  <a:gd name="T3" fmla="*/ 7 h 75"/>
                  <a:gd name="T4" fmla="*/ 102 w 134"/>
                  <a:gd name="T5" fmla="*/ 7 h 75"/>
                  <a:gd name="T6" fmla="*/ 86 w 134"/>
                  <a:gd name="T7" fmla="*/ 0 h 75"/>
                  <a:gd name="T8" fmla="*/ 87 w 134"/>
                  <a:gd name="T9" fmla="*/ 3 h 75"/>
                  <a:gd name="T10" fmla="*/ 49 w 134"/>
                  <a:gd name="T11" fmla="*/ 3 h 75"/>
                  <a:gd name="T12" fmla="*/ 50 w 134"/>
                  <a:gd name="T13" fmla="*/ 0 h 75"/>
                  <a:gd name="T14" fmla="*/ 31 w 134"/>
                  <a:gd name="T15" fmla="*/ 8 h 75"/>
                  <a:gd name="T16" fmla="*/ 31 w 134"/>
                  <a:gd name="T17" fmla="*/ 8 h 75"/>
                  <a:gd name="T18" fmla="*/ 24 w 134"/>
                  <a:gd name="T19" fmla="*/ 11 h 75"/>
                  <a:gd name="T20" fmla="*/ 24 w 134"/>
                  <a:gd name="T21" fmla="*/ 61 h 75"/>
                  <a:gd name="T22" fmla="*/ 110 w 134"/>
                  <a:gd name="T23" fmla="*/ 61 h 75"/>
                  <a:gd name="T24" fmla="*/ 110 w 134"/>
                  <a:gd name="T25"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75">
                    <a:moveTo>
                      <a:pt x="110" y="11"/>
                    </a:moveTo>
                    <a:cubicBezTo>
                      <a:pt x="108" y="10"/>
                      <a:pt x="105" y="9"/>
                      <a:pt x="102" y="7"/>
                    </a:cubicBezTo>
                    <a:cubicBezTo>
                      <a:pt x="102" y="7"/>
                      <a:pt x="102" y="7"/>
                      <a:pt x="102" y="7"/>
                    </a:cubicBezTo>
                    <a:cubicBezTo>
                      <a:pt x="86" y="0"/>
                      <a:pt x="86" y="0"/>
                      <a:pt x="86" y="0"/>
                    </a:cubicBezTo>
                    <a:cubicBezTo>
                      <a:pt x="87" y="3"/>
                      <a:pt x="87" y="3"/>
                      <a:pt x="87" y="3"/>
                    </a:cubicBezTo>
                    <a:cubicBezTo>
                      <a:pt x="75" y="1"/>
                      <a:pt x="62" y="1"/>
                      <a:pt x="49" y="3"/>
                    </a:cubicBezTo>
                    <a:cubicBezTo>
                      <a:pt x="50" y="0"/>
                      <a:pt x="50" y="0"/>
                      <a:pt x="50" y="0"/>
                    </a:cubicBezTo>
                    <a:cubicBezTo>
                      <a:pt x="31" y="8"/>
                      <a:pt x="31" y="8"/>
                      <a:pt x="31" y="8"/>
                    </a:cubicBezTo>
                    <a:cubicBezTo>
                      <a:pt x="31" y="8"/>
                      <a:pt x="31" y="8"/>
                      <a:pt x="31" y="8"/>
                    </a:cubicBezTo>
                    <a:cubicBezTo>
                      <a:pt x="29" y="9"/>
                      <a:pt x="26" y="10"/>
                      <a:pt x="24" y="11"/>
                    </a:cubicBezTo>
                    <a:cubicBezTo>
                      <a:pt x="0" y="25"/>
                      <a:pt x="0" y="47"/>
                      <a:pt x="24" y="61"/>
                    </a:cubicBezTo>
                    <a:cubicBezTo>
                      <a:pt x="48" y="75"/>
                      <a:pt x="86" y="75"/>
                      <a:pt x="110" y="61"/>
                    </a:cubicBezTo>
                    <a:cubicBezTo>
                      <a:pt x="134" y="47"/>
                      <a:pt x="134" y="25"/>
                      <a:pt x="110" y="1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 name="íś1îḍê"/>
              <p:cNvSpPr/>
              <p:nvPr/>
            </p:nvSpPr>
            <p:spPr bwMode="auto">
              <a:xfrm>
                <a:off x="4300917" y="3749550"/>
                <a:ext cx="221786" cy="129953"/>
              </a:xfrm>
              <a:custGeom>
                <a:avLst/>
                <a:gdLst>
                  <a:gd name="T0" fmla="*/ 51 w 62"/>
                  <a:gd name="T1" fmla="*/ 29 h 36"/>
                  <a:gd name="T2" fmla="*/ 11 w 62"/>
                  <a:gd name="T3" fmla="*/ 29 h 36"/>
                  <a:gd name="T4" fmla="*/ 11 w 62"/>
                  <a:gd name="T5" fmla="*/ 6 h 36"/>
                  <a:gd name="T6" fmla="*/ 51 w 62"/>
                  <a:gd name="T7" fmla="*/ 6 h 36"/>
                  <a:gd name="T8" fmla="*/ 51 w 62"/>
                  <a:gd name="T9" fmla="*/ 29 h 36"/>
                </a:gdLst>
                <a:ahLst/>
                <a:cxnLst>
                  <a:cxn ang="0">
                    <a:pos x="T0" y="T1"/>
                  </a:cxn>
                  <a:cxn ang="0">
                    <a:pos x="T2" y="T3"/>
                  </a:cxn>
                  <a:cxn ang="0">
                    <a:pos x="T4" y="T5"/>
                  </a:cxn>
                  <a:cxn ang="0">
                    <a:pos x="T6" y="T7"/>
                  </a:cxn>
                  <a:cxn ang="0">
                    <a:pos x="T8" y="T9"/>
                  </a:cxn>
                </a:cxnLst>
                <a:rect l="0" t="0" r="r" b="b"/>
                <a:pathLst>
                  <a:path w="62" h="36">
                    <a:moveTo>
                      <a:pt x="51" y="29"/>
                    </a:moveTo>
                    <a:cubicBezTo>
                      <a:pt x="40" y="36"/>
                      <a:pt x="22" y="36"/>
                      <a:pt x="11" y="29"/>
                    </a:cubicBezTo>
                    <a:cubicBezTo>
                      <a:pt x="0" y="23"/>
                      <a:pt x="0" y="13"/>
                      <a:pt x="11" y="6"/>
                    </a:cubicBezTo>
                    <a:cubicBezTo>
                      <a:pt x="22" y="0"/>
                      <a:pt x="40" y="0"/>
                      <a:pt x="51" y="6"/>
                    </a:cubicBezTo>
                    <a:cubicBezTo>
                      <a:pt x="62" y="13"/>
                      <a:pt x="62" y="23"/>
                      <a:pt x="51" y="29"/>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 name="iš1ïḍe"/>
              <p:cNvSpPr/>
              <p:nvPr/>
            </p:nvSpPr>
            <p:spPr bwMode="auto">
              <a:xfrm>
                <a:off x="4375423" y="3352761"/>
                <a:ext cx="72774" cy="474761"/>
              </a:xfrm>
              <a:custGeom>
                <a:avLst/>
                <a:gdLst>
                  <a:gd name="T0" fmla="*/ 10 w 20"/>
                  <a:gd name="T1" fmla="*/ 132 h 132"/>
                  <a:gd name="T2" fmla="*/ 10 w 20"/>
                  <a:gd name="T3" fmla="*/ 132 h 132"/>
                  <a:gd name="T4" fmla="*/ 0 w 20"/>
                  <a:gd name="T5" fmla="*/ 122 h 132"/>
                  <a:gd name="T6" fmla="*/ 0 w 20"/>
                  <a:gd name="T7" fmla="*/ 0 h 132"/>
                  <a:gd name="T8" fmla="*/ 20 w 20"/>
                  <a:gd name="T9" fmla="*/ 0 h 132"/>
                  <a:gd name="T10" fmla="*/ 20 w 20"/>
                  <a:gd name="T11" fmla="*/ 122 h 132"/>
                  <a:gd name="T12" fmla="*/ 10 w 2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20" h="132">
                    <a:moveTo>
                      <a:pt x="10" y="132"/>
                    </a:moveTo>
                    <a:cubicBezTo>
                      <a:pt x="10" y="132"/>
                      <a:pt x="10" y="132"/>
                      <a:pt x="10" y="132"/>
                    </a:cubicBezTo>
                    <a:cubicBezTo>
                      <a:pt x="5" y="132"/>
                      <a:pt x="0" y="128"/>
                      <a:pt x="0" y="122"/>
                    </a:cubicBezTo>
                    <a:cubicBezTo>
                      <a:pt x="0" y="0"/>
                      <a:pt x="0" y="0"/>
                      <a:pt x="0" y="0"/>
                    </a:cubicBezTo>
                    <a:cubicBezTo>
                      <a:pt x="20" y="0"/>
                      <a:pt x="20" y="0"/>
                      <a:pt x="20" y="0"/>
                    </a:cubicBezTo>
                    <a:cubicBezTo>
                      <a:pt x="20" y="122"/>
                      <a:pt x="20" y="122"/>
                      <a:pt x="20" y="122"/>
                    </a:cubicBezTo>
                    <a:cubicBezTo>
                      <a:pt x="20" y="128"/>
                      <a:pt x="15" y="132"/>
                      <a:pt x="10" y="13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 name="ísḻiḍè"/>
              <p:cNvSpPr/>
              <p:nvPr/>
            </p:nvSpPr>
            <p:spPr bwMode="auto">
              <a:xfrm>
                <a:off x="4371958" y="3331969"/>
                <a:ext cx="79704" cy="43318"/>
              </a:xfrm>
              <a:custGeom>
                <a:avLst/>
                <a:gdLst>
                  <a:gd name="T0" fmla="*/ 18 w 22"/>
                  <a:gd name="T1" fmla="*/ 10 h 12"/>
                  <a:gd name="T2" fmla="*/ 4 w 22"/>
                  <a:gd name="T3" fmla="*/ 10 h 12"/>
                  <a:gd name="T4" fmla="*/ 4 w 22"/>
                  <a:gd name="T5" fmla="*/ 2 h 12"/>
                  <a:gd name="T6" fmla="*/ 18 w 22"/>
                  <a:gd name="T7" fmla="*/ 2 h 12"/>
                  <a:gd name="T8" fmla="*/ 18 w 22"/>
                  <a:gd name="T9" fmla="*/ 10 h 12"/>
                </a:gdLst>
                <a:ahLst/>
                <a:cxnLst>
                  <a:cxn ang="0">
                    <a:pos x="T0" y="T1"/>
                  </a:cxn>
                  <a:cxn ang="0">
                    <a:pos x="T2" y="T3"/>
                  </a:cxn>
                  <a:cxn ang="0">
                    <a:pos x="T4" y="T5"/>
                  </a:cxn>
                  <a:cxn ang="0">
                    <a:pos x="T6" y="T7"/>
                  </a:cxn>
                  <a:cxn ang="0">
                    <a:pos x="T8" y="T9"/>
                  </a:cxn>
                </a:cxnLst>
                <a:rect l="0" t="0" r="r" b="b"/>
                <a:pathLst>
                  <a:path w="22" h="12">
                    <a:moveTo>
                      <a:pt x="18" y="10"/>
                    </a:moveTo>
                    <a:cubicBezTo>
                      <a:pt x="14" y="12"/>
                      <a:pt x="8" y="12"/>
                      <a:pt x="4" y="10"/>
                    </a:cubicBezTo>
                    <a:cubicBezTo>
                      <a:pt x="0" y="8"/>
                      <a:pt x="0" y="4"/>
                      <a:pt x="4" y="2"/>
                    </a:cubicBezTo>
                    <a:cubicBezTo>
                      <a:pt x="8" y="0"/>
                      <a:pt x="14" y="0"/>
                      <a:pt x="18" y="2"/>
                    </a:cubicBezTo>
                    <a:cubicBezTo>
                      <a:pt x="22" y="4"/>
                      <a:pt x="22" y="8"/>
                      <a:pt x="18" y="1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 name="iSlïḓe"/>
              <p:cNvSpPr/>
              <p:nvPr/>
            </p:nvSpPr>
            <p:spPr bwMode="auto">
              <a:xfrm>
                <a:off x="4382354" y="2924783"/>
                <a:ext cx="58912" cy="443573"/>
              </a:xfrm>
              <a:custGeom>
                <a:avLst/>
                <a:gdLst>
                  <a:gd name="T0" fmla="*/ 8 w 16"/>
                  <a:gd name="T1" fmla="*/ 123 h 123"/>
                  <a:gd name="T2" fmla="*/ 8 w 16"/>
                  <a:gd name="T3" fmla="*/ 123 h 123"/>
                  <a:gd name="T4" fmla="*/ 0 w 16"/>
                  <a:gd name="T5" fmla="*/ 115 h 123"/>
                  <a:gd name="T6" fmla="*/ 0 w 16"/>
                  <a:gd name="T7" fmla="*/ 0 h 123"/>
                  <a:gd name="T8" fmla="*/ 16 w 16"/>
                  <a:gd name="T9" fmla="*/ 0 h 123"/>
                  <a:gd name="T10" fmla="*/ 16 w 16"/>
                  <a:gd name="T11" fmla="*/ 115 h 123"/>
                  <a:gd name="T12" fmla="*/ 8 w 16"/>
                  <a:gd name="T13" fmla="*/ 123 h 123"/>
                </a:gdLst>
                <a:ahLst/>
                <a:cxnLst>
                  <a:cxn ang="0">
                    <a:pos x="T0" y="T1"/>
                  </a:cxn>
                  <a:cxn ang="0">
                    <a:pos x="T2" y="T3"/>
                  </a:cxn>
                  <a:cxn ang="0">
                    <a:pos x="T4" y="T5"/>
                  </a:cxn>
                  <a:cxn ang="0">
                    <a:pos x="T6" y="T7"/>
                  </a:cxn>
                  <a:cxn ang="0">
                    <a:pos x="T8" y="T9"/>
                  </a:cxn>
                  <a:cxn ang="0">
                    <a:pos x="T10" y="T11"/>
                  </a:cxn>
                  <a:cxn ang="0">
                    <a:pos x="T12" y="T13"/>
                  </a:cxn>
                </a:cxnLst>
                <a:rect l="0" t="0" r="r" b="b"/>
                <a:pathLst>
                  <a:path w="16" h="123">
                    <a:moveTo>
                      <a:pt x="8" y="123"/>
                    </a:moveTo>
                    <a:cubicBezTo>
                      <a:pt x="8" y="123"/>
                      <a:pt x="8" y="123"/>
                      <a:pt x="8" y="123"/>
                    </a:cubicBezTo>
                    <a:cubicBezTo>
                      <a:pt x="4" y="123"/>
                      <a:pt x="0" y="119"/>
                      <a:pt x="0" y="115"/>
                    </a:cubicBezTo>
                    <a:cubicBezTo>
                      <a:pt x="0" y="0"/>
                      <a:pt x="0" y="0"/>
                      <a:pt x="0" y="0"/>
                    </a:cubicBezTo>
                    <a:cubicBezTo>
                      <a:pt x="16" y="0"/>
                      <a:pt x="16" y="0"/>
                      <a:pt x="16" y="0"/>
                    </a:cubicBezTo>
                    <a:cubicBezTo>
                      <a:pt x="16" y="115"/>
                      <a:pt x="16" y="115"/>
                      <a:pt x="16" y="115"/>
                    </a:cubicBezTo>
                    <a:cubicBezTo>
                      <a:pt x="16" y="119"/>
                      <a:pt x="12" y="123"/>
                      <a:pt x="8" y="123"/>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 name="iṣļidé"/>
              <p:cNvSpPr/>
              <p:nvPr/>
            </p:nvSpPr>
            <p:spPr bwMode="auto">
              <a:xfrm>
                <a:off x="4818996" y="3098053"/>
                <a:ext cx="103962" cy="60645"/>
              </a:xfrm>
              <a:custGeom>
                <a:avLst/>
                <a:gdLst>
                  <a:gd name="T0" fmla="*/ 0 w 29"/>
                  <a:gd name="T1" fmla="*/ 12 h 17"/>
                  <a:gd name="T2" fmla="*/ 0 w 29"/>
                  <a:gd name="T3" fmla="*/ 8 h 17"/>
                  <a:gd name="T4" fmla="*/ 7 w 29"/>
                  <a:gd name="T5" fmla="*/ 7 h 17"/>
                  <a:gd name="T6" fmla="*/ 14 w 29"/>
                  <a:gd name="T7" fmla="*/ 1 h 17"/>
                  <a:gd name="T8" fmla="*/ 19 w 29"/>
                  <a:gd name="T9" fmla="*/ 1 h 17"/>
                  <a:gd name="T10" fmla="*/ 24 w 29"/>
                  <a:gd name="T11" fmla="*/ 4 h 17"/>
                  <a:gd name="T12" fmla="*/ 29 w 29"/>
                  <a:gd name="T13" fmla="*/ 3 h 17"/>
                  <a:gd name="T14" fmla="*/ 29 w 29"/>
                  <a:gd name="T15" fmla="*/ 8 h 17"/>
                  <a:gd name="T16" fmla="*/ 29 w 29"/>
                  <a:gd name="T17" fmla="*/ 8 h 17"/>
                  <a:gd name="T18" fmla="*/ 28 w 29"/>
                  <a:gd name="T19" fmla="*/ 9 h 17"/>
                  <a:gd name="T20" fmla="*/ 11 w 29"/>
                  <a:gd name="T21" fmla="*/ 17 h 17"/>
                  <a:gd name="T22" fmla="*/ 7 w 29"/>
                  <a:gd name="T23" fmla="*/ 17 h 17"/>
                  <a:gd name="T24" fmla="*/ 1 w 29"/>
                  <a:gd name="T25" fmla="*/ 13 h 17"/>
                  <a:gd name="T26" fmla="*/ 0 w 29"/>
                  <a:gd name="T2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7">
                    <a:moveTo>
                      <a:pt x="0" y="12"/>
                    </a:moveTo>
                    <a:cubicBezTo>
                      <a:pt x="0" y="8"/>
                      <a:pt x="0" y="8"/>
                      <a:pt x="0" y="8"/>
                    </a:cubicBezTo>
                    <a:cubicBezTo>
                      <a:pt x="7" y="7"/>
                      <a:pt x="7" y="7"/>
                      <a:pt x="7" y="7"/>
                    </a:cubicBezTo>
                    <a:cubicBezTo>
                      <a:pt x="14" y="1"/>
                      <a:pt x="14" y="1"/>
                      <a:pt x="14" y="1"/>
                    </a:cubicBezTo>
                    <a:cubicBezTo>
                      <a:pt x="15" y="0"/>
                      <a:pt x="17" y="0"/>
                      <a:pt x="19" y="1"/>
                    </a:cubicBezTo>
                    <a:cubicBezTo>
                      <a:pt x="24" y="4"/>
                      <a:pt x="24" y="4"/>
                      <a:pt x="24" y="4"/>
                    </a:cubicBezTo>
                    <a:cubicBezTo>
                      <a:pt x="29" y="3"/>
                      <a:pt x="29" y="3"/>
                      <a:pt x="29" y="3"/>
                    </a:cubicBezTo>
                    <a:cubicBezTo>
                      <a:pt x="29" y="8"/>
                      <a:pt x="29" y="8"/>
                      <a:pt x="29" y="8"/>
                    </a:cubicBezTo>
                    <a:cubicBezTo>
                      <a:pt x="29" y="8"/>
                      <a:pt x="29" y="8"/>
                      <a:pt x="29" y="8"/>
                    </a:cubicBezTo>
                    <a:cubicBezTo>
                      <a:pt x="29" y="9"/>
                      <a:pt x="29" y="9"/>
                      <a:pt x="28" y="9"/>
                    </a:cubicBezTo>
                    <a:cubicBezTo>
                      <a:pt x="11" y="17"/>
                      <a:pt x="11" y="17"/>
                      <a:pt x="11" y="17"/>
                    </a:cubicBezTo>
                    <a:cubicBezTo>
                      <a:pt x="10" y="17"/>
                      <a:pt x="8" y="17"/>
                      <a:pt x="7" y="17"/>
                    </a:cubicBezTo>
                    <a:cubicBezTo>
                      <a:pt x="1" y="13"/>
                      <a:pt x="1" y="13"/>
                      <a:pt x="1" y="13"/>
                    </a:cubicBezTo>
                    <a:cubicBezTo>
                      <a:pt x="1" y="13"/>
                      <a:pt x="0" y="13"/>
                      <a:pt x="0" y="12"/>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 name="iSliḋe"/>
              <p:cNvSpPr/>
              <p:nvPr/>
            </p:nvSpPr>
            <p:spPr bwMode="auto">
              <a:xfrm>
                <a:off x="4818996" y="3084192"/>
                <a:ext cx="103962" cy="60645"/>
              </a:xfrm>
              <a:custGeom>
                <a:avLst/>
                <a:gdLst>
                  <a:gd name="T0" fmla="*/ 1 w 29"/>
                  <a:gd name="T1" fmla="*/ 10 h 17"/>
                  <a:gd name="T2" fmla="*/ 14 w 29"/>
                  <a:gd name="T3" fmla="*/ 1 h 17"/>
                  <a:gd name="T4" fmla="*/ 19 w 29"/>
                  <a:gd name="T5" fmla="*/ 1 h 17"/>
                  <a:gd name="T6" fmla="*/ 28 w 29"/>
                  <a:gd name="T7" fmla="*/ 6 h 17"/>
                  <a:gd name="T8" fmla="*/ 28 w 29"/>
                  <a:gd name="T9" fmla="*/ 9 h 17"/>
                  <a:gd name="T10" fmla="*/ 11 w 29"/>
                  <a:gd name="T11" fmla="*/ 16 h 17"/>
                  <a:gd name="T12" fmla="*/ 7 w 29"/>
                  <a:gd name="T13" fmla="*/ 16 h 17"/>
                  <a:gd name="T14" fmla="*/ 1 w 29"/>
                  <a:gd name="T15" fmla="*/ 13 h 17"/>
                  <a:gd name="T16" fmla="*/ 1 w 29"/>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7">
                    <a:moveTo>
                      <a:pt x="1" y="10"/>
                    </a:moveTo>
                    <a:cubicBezTo>
                      <a:pt x="14" y="1"/>
                      <a:pt x="14" y="1"/>
                      <a:pt x="14" y="1"/>
                    </a:cubicBezTo>
                    <a:cubicBezTo>
                      <a:pt x="15" y="0"/>
                      <a:pt x="17" y="0"/>
                      <a:pt x="19" y="1"/>
                    </a:cubicBezTo>
                    <a:cubicBezTo>
                      <a:pt x="28" y="6"/>
                      <a:pt x="28" y="6"/>
                      <a:pt x="28" y="6"/>
                    </a:cubicBezTo>
                    <a:cubicBezTo>
                      <a:pt x="29" y="7"/>
                      <a:pt x="29" y="8"/>
                      <a:pt x="28" y="9"/>
                    </a:cubicBezTo>
                    <a:cubicBezTo>
                      <a:pt x="11" y="16"/>
                      <a:pt x="11" y="16"/>
                      <a:pt x="11" y="16"/>
                    </a:cubicBezTo>
                    <a:cubicBezTo>
                      <a:pt x="10" y="17"/>
                      <a:pt x="8" y="17"/>
                      <a:pt x="7" y="16"/>
                    </a:cubicBezTo>
                    <a:cubicBezTo>
                      <a:pt x="1" y="13"/>
                      <a:pt x="1" y="13"/>
                      <a:pt x="1" y="13"/>
                    </a:cubicBezTo>
                    <a:cubicBezTo>
                      <a:pt x="0" y="12"/>
                      <a:pt x="0" y="11"/>
                      <a:pt x="1" y="10"/>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îśḷíḓé"/>
              <p:cNvSpPr/>
              <p:nvPr/>
            </p:nvSpPr>
            <p:spPr bwMode="auto">
              <a:xfrm>
                <a:off x="4602407" y="3108449"/>
                <a:ext cx="237381" cy="90101"/>
              </a:xfrm>
              <a:custGeom>
                <a:avLst/>
                <a:gdLst>
                  <a:gd name="T0" fmla="*/ 39 w 66"/>
                  <a:gd name="T1" fmla="*/ 25 h 25"/>
                  <a:gd name="T2" fmla="*/ 44 w 66"/>
                  <a:gd name="T3" fmla="*/ 24 h 25"/>
                  <a:gd name="T4" fmla="*/ 64 w 66"/>
                  <a:gd name="T5" fmla="*/ 12 h 25"/>
                  <a:gd name="T6" fmla="*/ 65 w 66"/>
                  <a:gd name="T7" fmla="*/ 9 h 25"/>
                  <a:gd name="T8" fmla="*/ 62 w 66"/>
                  <a:gd name="T9" fmla="*/ 8 h 25"/>
                  <a:gd name="T10" fmla="*/ 42 w 66"/>
                  <a:gd name="T11" fmla="*/ 20 h 25"/>
                  <a:gd name="T12" fmla="*/ 36 w 66"/>
                  <a:gd name="T13" fmla="*/ 20 h 25"/>
                  <a:gd name="T14" fmla="*/ 3 w 66"/>
                  <a:gd name="T15" fmla="*/ 1 h 25"/>
                  <a:gd name="T16" fmla="*/ 0 w 66"/>
                  <a:gd name="T17" fmla="*/ 2 h 25"/>
                  <a:gd name="T18" fmla="*/ 1 w 66"/>
                  <a:gd name="T19" fmla="*/ 5 h 25"/>
                  <a:gd name="T20" fmla="*/ 34 w 66"/>
                  <a:gd name="T21" fmla="*/ 24 h 25"/>
                  <a:gd name="T22" fmla="*/ 39 w 66"/>
                  <a:gd name="T2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25">
                    <a:moveTo>
                      <a:pt x="39" y="25"/>
                    </a:moveTo>
                    <a:cubicBezTo>
                      <a:pt x="41" y="25"/>
                      <a:pt x="43" y="25"/>
                      <a:pt x="44" y="24"/>
                    </a:cubicBezTo>
                    <a:cubicBezTo>
                      <a:pt x="64" y="12"/>
                      <a:pt x="64" y="12"/>
                      <a:pt x="64" y="12"/>
                    </a:cubicBezTo>
                    <a:cubicBezTo>
                      <a:pt x="66" y="12"/>
                      <a:pt x="66" y="10"/>
                      <a:pt x="65" y="9"/>
                    </a:cubicBezTo>
                    <a:cubicBezTo>
                      <a:pt x="65" y="8"/>
                      <a:pt x="63" y="8"/>
                      <a:pt x="62" y="8"/>
                    </a:cubicBezTo>
                    <a:cubicBezTo>
                      <a:pt x="42" y="20"/>
                      <a:pt x="42" y="20"/>
                      <a:pt x="42" y="20"/>
                    </a:cubicBezTo>
                    <a:cubicBezTo>
                      <a:pt x="41" y="21"/>
                      <a:pt x="38" y="21"/>
                      <a:pt x="36" y="20"/>
                    </a:cubicBezTo>
                    <a:cubicBezTo>
                      <a:pt x="3" y="1"/>
                      <a:pt x="3" y="1"/>
                      <a:pt x="3" y="1"/>
                    </a:cubicBezTo>
                    <a:cubicBezTo>
                      <a:pt x="2" y="0"/>
                      <a:pt x="1" y="0"/>
                      <a:pt x="0" y="2"/>
                    </a:cubicBezTo>
                    <a:cubicBezTo>
                      <a:pt x="0" y="3"/>
                      <a:pt x="0" y="4"/>
                      <a:pt x="1" y="5"/>
                    </a:cubicBezTo>
                    <a:cubicBezTo>
                      <a:pt x="34" y="24"/>
                      <a:pt x="34" y="24"/>
                      <a:pt x="34" y="24"/>
                    </a:cubicBezTo>
                    <a:cubicBezTo>
                      <a:pt x="36" y="25"/>
                      <a:pt x="37" y="25"/>
                      <a:pt x="39" y="25"/>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îS1îḋe"/>
              <p:cNvSpPr/>
              <p:nvPr/>
            </p:nvSpPr>
            <p:spPr bwMode="auto">
              <a:xfrm>
                <a:off x="4061803" y="2716858"/>
                <a:ext cx="731202" cy="464365"/>
              </a:xfrm>
              <a:custGeom>
                <a:avLst/>
                <a:gdLst>
                  <a:gd name="T0" fmla="*/ 203 w 203"/>
                  <a:gd name="T1" fmla="*/ 64 h 129"/>
                  <a:gd name="T2" fmla="*/ 198 w 203"/>
                  <a:gd name="T3" fmla="*/ 61 h 129"/>
                  <a:gd name="T4" fmla="*/ 130 w 203"/>
                  <a:gd name="T5" fmla="*/ 11 h 129"/>
                  <a:gd name="T6" fmla="*/ 95 w 203"/>
                  <a:gd name="T7" fmla="*/ 5 h 129"/>
                  <a:gd name="T8" fmla="*/ 94 w 203"/>
                  <a:gd name="T9" fmla="*/ 5 h 129"/>
                  <a:gd name="T10" fmla="*/ 94 w 203"/>
                  <a:gd name="T11" fmla="*/ 5 h 129"/>
                  <a:gd name="T12" fmla="*/ 0 w 203"/>
                  <a:gd name="T13" fmla="*/ 60 h 129"/>
                  <a:gd name="T14" fmla="*/ 8 w 203"/>
                  <a:gd name="T15" fmla="*/ 63 h 129"/>
                  <a:gd name="T16" fmla="*/ 41 w 203"/>
                  <a:gd name="T17" fmla="*/ 77 h 129"/>
                  <a:gd name="T18" fmla="*/ 86 w 203"/>
                  <a:gd name="T19" fmla="*/ 109 h 129"/>
                  <a:gd name="T20" fmla="*/ 121 w 203"/>
                  <a:gd name="T21" fmla="*/ 128 h 129"/>
                  <a:gd name="T22" fmla="*/ 123 w 203"/>
                  <a:gd name="T23" fmla="*/ 129 h 129"/>
                  <a:gd name="T24" fmla="*/ 146 w 203"/>
                  <a:gd name="T25" fmla="*/ 105 h 129"/>
                  <a:gd name="T26" fmla="*/ 193 w 203"/>
                  <a:gd name="T27" fmla="*/ 73 h 129"/>
                  <a:gd name="T28" fmla="*/ 198 w 203"/>
                  <a:gd name="T29" fmla="*/ 76 h 129"/>
                  <a:gd name="T30" fmla="*/ 203 w 203"/>
                  <a:gd name="T31"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3" h="129">
                    <a:moveTo>
                      <a:pt x="203" y="64"/>
                    </a:moveTo>
                    <a:cubicBezTo>
                      <a:pt x="201" y="63"/>
                      <a:pt x="200" y="62"/>
                      <a:pt x="198" y="61"/>
                    </a:cubicBezTo>
                    <a:cubicBezTo>
                      <a:pt x="130" y="11"/>
                      <a:pt x="130" y="11"/>
                      <a:pt x="130" y="11"/>
                    </a:cubicBezTo>
                    <a:cubicBezTo>
                      <a:pt x="117" y="2"/>
                      <a:pt x="105" y="0"/>
                      <a:pt x="95" y="5"/>
                    </a:cubicBezTo>
                    <a:cubicBezTo>
                      <a:pt x="94" y="5"/>
                      <a:pt x="94" y="5"/>
                      <a:pt x="94" y="5"/>
                    </a:cubicBezTo>
                    <a:cubicBezTo>
                      <a:pt x="94" y="5"/>
                      <a:pt x="94" y="5"/>
                      <a:pt x="94" y="5"/>
                    </a:cubicBezTo>
                    <a:cubicBezTo>
                      <a:pt x="0" y="60"/>
                      <a:pt x="0" y="60"/>
                      <a:pt x="0" y="60"/>
                    </a:cubicBezTo>
                    <a:cubicBezTo>
                      <a:pt x="8" y="63"/>
                      <a:pt x="8" y="63"/>
                      <a:pt x="8" y="63"/>
                    </a:cubicBezTo>
                    <a:cubicBezTo>
                      <a:pt x="41" y="77"/>
                      <a:pt x="41" y="77"/>
                      <a:pt x="41" y="77"/>
                    </a:cubicBezTo>
                    <a:cubicBezTo>
                      <a:pt x="86" y="109"/>
                      <a:pt x="86" y="109"/>
                      <a:pt x="86" y="109"/>
                    </a:cubicBezTo>
                    <a:cubicBezTo>
                      <a:pt x="121" y="128"/>
                      <a:pt x="121" y="128"/>
                      <a:pt x="121" y="128"/>
                    </a:cubicBezTo>
                    <a:cubicBezTo>
                      <a:pt x="123" y="129"/>
                      <a:pt x="123" y="129"/>
                      <a:pt x="123" y="129"/>
                    </a:cubicBezTo>
                    <a:cubicBezTo>
                      <a:pt x="131" y="122"/>
                      <a:pt x="141" y="116"/>
                      <a:pt x="146" y="105"/>
                    </a:cubicBezTo>
                    <a:cubicBezTo>
                      <a:pt x="154" y="90"/>
                      <a:pt x="179" y="86"/>
                      <a:pt x="193" y="73"/>
                    </a:cubicBezTo>
                    <a:cubicBezTo>
                      <a:pt x="195" y="74"/>
                      <a:pt x="196" y="75"/>
                      <a:pt x="198" y="76"/>
                    </a:cubicBezTo>
                    <a:cubicBezTo>
                      <a:pt x="201" y="73"/>
                      <a:pt x="201" y="69"/>
                      <a:pt x="203" y="64"/>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îś1íḍê"/>
              <p:cNvSpPr/>
              <p:nvPr/>
            </p:nvSpPr>
            <p:spPr bwMode="auto">
              <a:xfrm>
                <a:off x="4505376" y="2867604"/>
                <a:ext cx="421048" cy="320551"/>
              </a:xfrm>
              <a:custGeom>
                <a:avLst/>
                <a:gdLst>
                  <a:gd name="T0" fmla="*/ 110 w 117"/>
                  <a:gd name="T1" fmla="*/ 0 h 89"/>
                  <a:gd name="T2" fmla="*/ 106 w 117"/>
                  <a:gd name="T3" fmla="*/ 1 h 89"/>
                  <a:gd name="T4" fmla="*/ 106 w 117"/>
                  <a:gd name="T5" fmla="*/ 1 h 89"/>
                  <a:gd name="T6" fmla="*/ 14 w 117"/>
                  <a:gd name="T7" fmla="*/ 55 h 89"/>
                  <a:gd name="T8" fmla="*/ 17 w 117"/>
                  <a:gd name="T9" fmla="*/ 68 h 89"/>
                  <a:gd name="T10" fmla="*/ 21 w 117"/>
                  <a:gd name="T11" fmla="*/ 67 h 89"/>
                  <a:gd name="T12" fmla="*/ 0 w 117"/>
                  <a:gd name="T13" fmla="*/ 87 h 89"/>
                  <a:gd name="T14" fmla="*/ 11 w 117"/>
                  <a:gd name="T15" fmla="*/ 89 h 89"/>
                  <a:gd name="T16" fmla="*/ 101 w 117"/>
                  <a:gd name="T17" fmla="*/ 36 h 89"/>
                  <a:gd name="T18" fmla="*/ 102 w 117"/>
                  <a:gd name="T19" fmla="*/ 36 h 89"/>
                  <a:gd name="T20" fmla="*/ 106 w 117"/>
                  <a:gd name="T21" fmla="*/ 33 h 89"/>
                  <a:gd name="T22" fmla="*/ 106 w 117"/>
                  <a:gd name="T23" fmla="*/ 33 h 89"/>
                  <a:gd name="T24" fmla="*/ 106 w 117"/>
                  <a:gd name="T25" fmla="*/ 33 h 89"/>
                  <a:gd name="T26" fmla="*/ 117 w 117"/>
                  <a:gd name="T27" fmla="*/ 7 h 89"/>
                  <a:gd name="T28" fmla="*/ 117 w 117"/>
                  <a:gd name="T29" fmla="*/ 6 h 89"/>
                  <a:gd name="T30" fmla="*/ 110 w 117"/>
                  <a:gd name="T3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7" h="89">
                    <a:moveTo>
                      <a:pt x="110" y="0"/>
                    </a:moveTo>
                    <a:cubicBezTo>
                      <a:pt x="109" y="0"/>
                      <a:pt x="107" y="0"/>
                      <a:pt x="106" y="1"/>
                    </a:cubicBezTo>
                    <a:cubicBezTo>
                      <a:pt x="106" y="1"/>
                      <a:pt x="106" y="1"/>
                      <a:pt x="106" y="1"/>
                    </a:cubicBezTo>
                    <a:cubicBezTo>
                      <a:pt x="14" y="55"/>
                      <a:pt x="14" y="55"/>
                      <a:pt x="14" y="55"/>
                    </a:cubicBezTo>
                    <a:cubicBezTo>
                      <a:pt x="17" y="68"/>
                      <a:pt x="17" y="68"/>
                      <a:pt x="17" y="68"/>
                    </a:cubicBezTo>
                    <a:cubicBezTo>
                      <a:pt x="21" y="67"/>
                      <a:pt x="21" y="67"/>
                      <a:pt x="21" y="67"/>
                    </a:cubicBezTo>
                    <a:cubicBezTo>
                      <a:pt x="16" y="75"/>
                      <a:pt x="7" y="80"/>
                      <a:pt x="0" y="87"/>
                    </a:cubicBezTo>
                    <a:cubicBezTo>
                      <a:pt x="11" y="89"/>
                      <a:pt x="11" y="89"/>
                      <a:pt x="11" y="89"/>
                    </a:cubicBezTo>
                    <a:cubicBezTo>
                      <a:pt x="101" y="36"/>
                      <a:pt x="101" y="36"/>
                      <a:pt x="101" y="36"/>
                    </a:cubicBezTo>
                    <a:cubicBezTo>
                      <a:pt x="101" y="36"/>
                      <a:pt x="102" y="36"/>
                      <a:pt x="102" y="36"/>
                    </a:cubicBezTo>
                    <a:cubicBezTo>
                      <a:pt x="103" y="35"/>
                      <a:pt x="105" y="34"/>
                      <a:pt x="106" y="33"/>
                    </a:cubicBezTo>
                    <a:cubicBezTo>
                      <a:pt x="106" y="33"/>
                      <a:pt x="106" y="33"/>
                      <a:pt x="106" y="33"/>
                    </a:cubicBezTo>
                    <a:cubicBezTo>
                      <a:pt x="106" y="33"/>
                      <a:pt x="106" y="33"/>
                      <a:pt x="106" y="33"/>
                    </a:cubicBezTo>
                    <a:cubicBezTo>
                      <a:pt x="113" y="28"/>
                      <a:pt x="117" y="19"/>
                      <a:pt x="117" y="7"/>
                    </a:cubicBezTo>
                    <a:cubicBezTo>
                      <a:pt x="117" y="6"/>
                      <a:pt x="117" y="6"/>
                      <a:pt x="117" y="6"/>
                    </a:cubicBezTo>
                    <a:cubicBezTo>
                      <a:pt x="117" y="3"/>
                      <a:pt x="114" y="0"/>
                      <a:pt x="110" y="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ïṡļïḋé"/>
              <p:cNvSpPr/>
              <p:nvPr/>
            </p:nvSpPr>
            <p:spPr bwMode="auto">
              <a:xfrm>
                <a:off x="4448197" y="2723789"/>
                <a:ext cx="64111" cy="20792"/>
              </a:xfrm>
              <a:custGeom>
                <a:avLst/>
                <a:gdLst>
                  <a:gd name="T0" fmla="*/ 0 w 18"/>
                  <a:gd name="T1" fmla="*/ 0 h 6"/>
                  <a:gd name="T2" fmla="*/ 18 w 18"/>
                  <a:gd name="T3" fmla="*/ 6 h 6"/>
                  <a:gd name="T4" fmla="*/ 0 w 18"/>
                  <a:gd name="T5" fmla="*/ 0 h 6"/>
                </a:gdLst>
                <a:ahLst/>
                <a:cxnLst>
                  <a:cxn ang="0">
                    <a:pos x="T0" y="T1"/>
                  </a:cxn>
                  <a:cxn ang="0">
                    <a:pos x="T2" y="T3"/>
                  </a:cxn>
                  <a:cxn ang="0">
                    <a:pos x="T4" y="T5"/>
                  </a:cxn>
                </a:cxnLst>
                <a:rect l="0" t="0" r="r" b="b"/>
                <a:pathLst>
                  <a:path w="18" h="6">
                    <a:moveTo>
                      <a:pt x="0" y="0"/>
                    </a:moveTo>
                    <a:cubicBezTo>
                      <a:pt x="6" y="0"/>
                      <a:pt x="12" y="2"/>
                      <a:pt x="18" y="6"/>
                    </a:cubicBezTo>
                    <a:cubicBezTo>
                      <a:pt x="12" y="2"/>
                      <a:pt x="6" y="0"/>
                      <a:pt x="0"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iSḷîḓè"/>
              <p:cNvSpPr/>
              <p:nvPr/>
            </p:nvSpPr>
            <p:spPr bwMode="auto">
              <a:xfrm>
                <a:off x="4061803" y="2794830"/>
                <a:ext cx="537139" cy="386394"/>
              </a:xfrm>
              <a:custGeom>
                <a:avLst/>
                <a:gdLst>
                  <a:gd name="T0" fmla="*/ 149 w 149"/>
                  <a:gd name="T1" fmla="*/ 79 h 107"/>
                  <a:gd name="T2" fmla="*/ 149 w 149"/>
                  <a:gd name="T3" fmla="*/ 78 h 107"/>
                  <a:gd name="T4" fmla="*/ 142 w 149"/>
                  <a:gd name="T5" fmla="*/ 71 h 107"/>
                  <a:gd name="T6" fmla="*/ 136 w 149"/>
                  <a:gd name="T7" fmla="*/ 78 h 107"/>
                  <a:gd name="T8" fmla="*/ 136 w 149"/>
                  <a:gd name="T9" fmla="*/ 79 h 107"/>
                  <a:gd name="T10" fmla="*/ 129 w 149"/>
                  <a:gd name="T11" fmla="*/ 96 h 107"/>
                  <a:gd name="T12" fmla="*/ 107 w 149"/>
                  <a:gd name="T13" fmla="*/ 91 h 107"/>
                  <a:gd name="T14" fmla="*/ 39 w 149"/>
                  <a:gd name="T15" fmla="*/ 41 h 107"/>
                  <a:gd name="T16" fmla="*/ 9 w 149"/>
                  <a:gd name="T17" fmla="*/ 32 h 107"/>
                  <a:gd name="T18" fmla="*/ 65 w 149"/>
                  <a:gd name="T19" fmla="*/ 0 h 107"/>
                  <a:gd name="T20" fmla="*/ 0 w 149"/>
                  <a:gd name="T21" fmla="*/ 38 h 107"/>
                  <a:gd name="T22" fmla="*/ 8 w 149"/>
                  <a:gd name="T23" fmla="*/ 41 h 107"/>
                  <a:gd name="T24" fmla="*/ 41 w 149"/>
                  <a:gd name="T25" fmla="*/ 55 h 107"/>
                  <a:gd name="T26" fmla="*/ 86 w 149"/>
                  <a:gd name="T27" fmla="*/ 87 h 107"/>
                  <a:gd name="T28" fmla="*/ 121 w 149"/>
                  <a:gd name="T29" fmla="*/ 106 h 107"/>
                  <a:gd name="T30" fmla="*/ 123 w 149"/>
                  <a:gd name="T31" fmla="*/ 107 h 107"/>
                  <a:gd name="T32" fmla="*/ 146 w 149"/>
                  <a:gd name="T33" fmla="*/ 83 h 107"/>
                  <a:gd name="T34" fmla="*/ 149 w 149"/>
                  <a:gd name="T35" fmla="*/ 79 h 107"/>
                  <a:gd name="T36" fmla="*/ 149 w 149"/>
                  <a:gd name="T37" fmla="*/ 7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07">
                    <a:moveTo>
                      <a:pt x="149" y="79"/>
                    </a:moveTo>
                    <a:cubicBezTo>
                      <a:pt x="149" y="78"/>
                      <a:pt x="149" y="78"/>
                      <a:pt x="149" y="78"/>
                    </a:cubicBezTo>
                    <a:cubicBezTo>
                      <a:pt x="149" y="74"/>
                      <a:pt x="146" y="71"/>
                      <a:pt x="142" y="71"/>
                    </a:cubicBezTo>
                    <a:cubicBezTo>
                      <a:pt x="139" y="71"/>
                      <a:pt x="136" y="74"/>
                      <a:pt x="136" y="78"/>
                    </a:cubicBezTo>
                    <a:cubicBezTo>
                      <a:pt x="136" y="79"/>
                      <a:pt x="136" y="79"/>
                      <a:pt x="136" y="79"/>
                    </a:cubicBezTo>
                    <a:cubicBezTo>
                      <a:pt x="136" y="87"/>
                      <a:pt x="133" y="94"/>
                      <a:pt x="129" y="96"/>
                    </a:cubicBezTo>
                    <a:cubicBezTo>
                      <a:pt x="123" y="99"/>
                      <a:pt x="115" y="97"/>
                      <a:pt x="107" y="91"/>
                    </a:cubicBezTo>
                    <a:cubicBezTo>
                      <a:pt x="39" y="41"/>
                      <a:pt x="39" y="41"/>
                      <a:pt x="39" y="41"/>
                    </a:cubicBezTo>
                    <a:cubicBezTo>
                      <a:pt x="28" y="33"/>
                      <a:pt x="18" y="30"/>
                      <a:pt x="9" y="32"/>
                    </a:cubicBezTo>
                    <a:cubicBezTo>
                      <a:pt x="65" y="0"/>
                      <a:pt x="65" y="0"/>
                      <a:pt x="65" y="0"/>
                    </a:cubicBezTo>
                    <a:cubicBezTo>
                      <a:pt x="0" y="38"/>
                      <a:pt x="0" y="38"/>
                      <a:pt x="0" y="38"/>
                    </a:cubicBezTo>
                    <a:cubicBezTo>
                      <a:pt x="8" y="41"/>
                      <a:pt x="8" y="41"/>
                      <a:pt x="8" y="41"/>
                    </a:cubicBezTo>
                    <a:cubicBezTo>
                      <a:pt x="41" y="55"/>
                      <a:pt x="41" y="55"/>
                      <a:pt x="41" y="55"/>
                    </a:cubicBezTo>
                    <a:cubicBezTo>
                      <a:pt x="86" y="87"/>
                      <a:pt x="86" y="87"/>
                      <a:pt x="86" y="87"/>
                    </a:cubicBezTo>
                    <a:cubicBezTo>
                      <a:pt x="121" y="106"/>
                      <a:pt x="121" y="106"/>
                      <a:pt x="121" y="106"/>
                    </a:cubicBezTo>
                    <a:cubicBezTo>
                      <a:pt x="123" y="107"/>
                      <a:pt x="123" y="107"/>
                      <a:pt x="123" y="107"/>
                    </a:cubicBezTo>
                    <a:cubicBezTo>
                      <a:pt x="131" y="100"/>
                      <a:pt x="141" y="94"/>
                      <a:pt x="146" y="83"/>
                    </a:cubicBezTo>
                    <a:cubicBezTo>
                      <a:pt x="147" y="82"/>
                      <a:pt x="148" y="81"/>
                      <a:pt x="149" y="79"/>
                    </a:cubicBezTo>
                    <a:cubicBezTo>
                      <a:pt x="149" y="79"/>
                      <a:pt x="149" y="79"/>
                      <a:pt x="149" y="7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ï$ḷïḑe"/>
              <p:cNvSpPr/>
              <p:nvPr/>
            </p:nvSpPr>
            <p:spPr bwMode="auto">
              <a:xfrm>
                <a:off x="4018486" y="2907456"/>
                <a:ext cx="573526" cy="291095"/>
              </a:xfrm>
              <a:custGeom>
                <a:avLst/>
                <a:gdLst>
                  <a:gd name="T0" fmla="*/ 133 w 159"/>
                  <a:gd name="T1" fmla="*/ 81 h 81"/>
                  <a:gd name="T2" fmla="*/ 110 w 159"/>
                  <a:gd name="T3" fmla="*/ 72 h 81"/>
                  <a:gd name="T4" fmla="*/ 41 w 159"/>
                  <a:gd name="T5" fmla="*/ 22 h 81"/>
                  <a:gd name="T6" fmla="*/ 20 w 159"/>
                  <a:gd name="T7" fmla="*/ 17 h 81"/>
                  <a:gd name="T8" fmla="*/ 12 w 159"/>
                  <a:gd name="T9" fmla="*/ 34 h 81"/>
                  <a:gd name="T10" fmla="*/ 6 w 159"/>
                  <a:gd name="T11" fmla="*/ 40 h 81"/>
                  <a:gd name="T12" fmla="*/ 0 w 159"/>
                  <a:gd name="T13" fmla="*/ 34 h 81"/>
                  <a:gd name="T14" fmla="*/ 14 w 159"/>
                  <a:gd name="T15" fmla="*/ 5 h 81"/>
                  <a:gd name="T16" fmla="*/ 49 w 159"/>
                  <a:gd name="T17" fmla="*/ 12 h 81"/>
                  <a:gd name="T18" fmla="*/ 117 w 159"/>
                  <a:gd name="T19" fmla="*/ 62 h 81"/>
                  <a:gd name="T20" fmla="*/ 139 w 159"/>
                  <a:gd name="T21" fmla="*/ 67 h 81"/>
                  <a:gd name="T22" fmla="*/ 146 w 159"/>
                  <a:gd name="T23" fmla="*/ 50 h 81"/>
                  <a:gd name="T24" fmla="*/ 146 w 159"/>
                  <a:gd name="T25" fmla="*/ 49 h 81"/>
                  <a:gd name="T26" fmla="*/ 153 w 159"/>
                  <a:gd name="T27" fmla="*/ 42 h 81"/>
                  <a:gd name="T28" fmla="*/ 159 w 159"/>
                  <a:gd name="T29" fmla="*/ 49 h 81"/>
                  <a:gd name="T30" fmla="*/ 159 w 159"/>
                  <a:gd name="T31" fmla="*/ 50 h 81"/>
                  <a:gd name="T32" fmla="*/ 145 w 159"/>
                  <a:gd name="T33" fmla="*/ 78 h 81"/>
                  <a:gd name="T34" fmla="*/ 133 w 159"/>
                  <a:gd name="T35"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81">
                    <a:moveTo>
                      <a:pt x="133" y="81"/>
                    </a:moveTo>
                    <a:cubicBezTo>
                      <a:pt x="126" y="81"/>
                      <a:pt x="118" y="78"/>
                      <a:pt x="110" y="72"/>
                    </a:cubicBezTo>
                    <a:cubicBezTo>
                      <a:pt x="41" y="22"/>
                      <a:pt x="41" y="22"/>
                      <a:pt x="41" y="22"/>
                    </a:cubicBezTo>
                    <a:cubicBezTo>
                      <a:pt x="33" y="16"/>
                      <a:pt x="25" y="14"/>
                      <a:pt x="20" y="17"/>
                    </a:cubicBezTo>
                    <a:cubicBezTo>
                      <a:pt x="15" y="19"/>
                      <a:pt x="12" y="25"/>
                      <a:pt x="12" y="34"/>
                    </a:cubicBezTo>
                    <a:cubicBezTo>
                      <a:pt x="12" y="37"/>
                      <a:pt x="10" y="40"/>
                      <a:pt x="6" y="40"/>
                    </a:cubicBezTo>
                    <a:cubicBezTo>
                      <a:pt x="3" y="40"/>
                      <a:pt x="0" y="37"/>
                      <a:pt x="0" y="34"/>
                    </a:cubicBezTo>
                    <a:cubicBezTo>
                      <a:pt x="0" y="20"/>
                      <a:pt x="5" y="10"/>
                      <a:pt x="14" y="5"/>
                    </a:cubicBezTo>
                    <a:cubicBezTo>
                      <a:pt x="24" y="0"/>
                      <a:pt x="37" y="3"/>
                      <a:pt x="49" y="12"/>
                    </a:cubicBezTo>
                    <a:cubicBezTo>
                      <a:pt x="117" y="62"/>
                      <a:pt x="117" y="62"/>
                      <a:pt x="117" y="62"/>
                    </a:cubicBezTo>
                    <a:cubicBezTo>
                      <a:pt x="125" y="68"/>
                      <a:pt x="133" y="70"/>
                      <a:pt x="139" y="67"/>
                    </a:cubicBezTo>
                    <a:cubicBezTo>
                      <a:pt x="143" y="65"/>
                      <a:pt x="146" y="58"/>
                      <a:pt x="146" y="50"/>
                    </a:cubicBezTo>
                    <a:cubicBezTo>
                      <a:pt x="146" y="49"/>
                      <a:pt x="146" y="49"/>
                      <a:pt x="146" y="49"/>
                    </a:cubicBezTo>
                    <a:cubicBezTo>
                      <a:pt x="146" y="45"/>
                      <a:pt x="149" y="42"/>
                      <a:pt x="153" y="42"/>
                    </a:cubicBezTo>
                    <a:cubicBezTo>
                      <a:pt x="156" y="42"/>
                      <a:pt x="159" y="45"/>
                      <a:pt x="159" y="49"/>
                    </a:cubicBezTo>
                    <a:cubicBezTo>
                      <a:pt x="159" y="50"/>
                      <a:pt x="159" y="50"/>
                      <a:pt x="159" y="50"/>
                    </a:cubicBezTo>
                    <a:cubicBezTo>
                      <a:pt x="159" y="63"/>
                      <a:pt x="154" y="74"/>
                      <a:pt x="145" y="78"/>
                    </a:cubicBezTo>
                    <a:cubicBezTo>
                      <a:pt x="141" y="80"/>
                      <a:pt x="137" y="81"/>
                      <a:pt x="133" y="81"/>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îŝlïḋé"/>
              <p:cNvSpPr/>
              <p:nvPr/>
            </p:nvSpPr>
            <p:spPr bwMode="auto">
              <a:xfrm>
                <a:off x="4158835" y="3576280"/>
                <a:ext cx="188865" cy="263371"/>
              </a:xfrm>
              <a:custGeom>
                <a:avLst/>
                <a:gdLst>
                  <a:gd name="T0" fmla="*/ 41 w 52"/>
                  <a:gd name="T1" fmla="*/ 7 h 73"/>
                  <a:gd name="T2" fmla="*/ 20 w 52"/>
                  <a:gd name="T3" fmla="*/ 10 h 73"/>
                  <a:gd name="T4" fmla="*/ 0 w 52"/>
                  <a:gd name="T5" fmla="*/ 58 h 73"/>
                  <a:gd name="T6" fmla="*/ 20 w 52"/>
                  <a:gd name="T7" fmla="*/ 68 h 73"/>
                  <a:gd name="T8" fmla="*/ 51 w 52"/>
                  <a:gd name="T9" fmla="*/ 27 h 73"/>
                  <a:gd name="T10" fmla="*/ 47 w 52"/>
                  <a:gd name="T11" fmla="*/ 11 h 73"/>
                  <a:gd name="T12" fmla="*/ 41 w 52"/>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7"/>
                    </a:moveTo>
                    <a:cubicBezTo>
                      <a:pt x="41" y="7"/>
                      <a:pt x="28" y="0"/>
                      <a:pt x="20" y="10"/>
                    </a:cubicBezTo>
                    <a:cubicBezTo>
                      <a:pt x="12" y="20"/>
                      <a:pt x="1" y="42"/>
                      <a:pt x="0" y="58"/>
                    </a:cubicBezTo>
                    <a:cubicBezTo>
                      <a:pt x="0" y="73"/>
                      <a:pt x="13" y="72"/>
                      <a:pt x="20" y="68"/>
                    </a:cubicBezTo>
                    <a:cubicBezTo>
                      <a:pt x="28" y="65"/>
                      <a:pt x="49" y="33"/>
                      <a:pt x="51" y="27"/>
                    </a:cubicBezTo>
                    <a:cubicBezTo>
                      <a:pt x="52" y="21"/>
                      <a:pt x="49" y="12"/>
                      <a:pt x="47" y="11"/>
                    </a:cubicBezTo>
                    <a:cubicBezTo>
                      <a:pt x="45" y="9"/>
                      <a:pt x="41" y="7"/>
                      <a:pt x="41" y="7"/>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iŝlîḍê"/>
              <p:cNvSpPr/>
              <p:nvPr/>
            </p:nvSpPr>
            <p:spPr bwMode="auto">
              <a:xfrm>
                <a:off x="4228143" y="3555487"/>
                <a:ext cx="90101" cy="114359"/>
              </a:xfrm>
              <a:custGeom>
                <a:avLst/>
                <a:gdLst>
                  <a:gd name="T0" fmla="*/ 25 w 25"/>
                  <a:gd name="T1" fmla="*/ 10 h 32"/>
                  <a:gd name="T2" fmla="*/ 25 w 25"/>
                  <a:gd name="T3" fmla="*/ 23 h 32"/>
                  <a:gd name="T4" fmla="*/ 21 w 25"/>
                  <a:gd name="T5" fmla="*/ 30 h 32"/>
                  <a:gd name="T6" fmla="*/ 12 w 25"/>
                  <a:gd name="T7" fmla="*/ 31 h 32"/>
                  <a:gd name="T8" fmla="*/ 0 w 25"/>
                  <a:gd name="T9" fmla="*/ 14 h 32"/>
                  <a:gd name="T10" fmla="*/ 25 w 25"/>
                  <a:gd name="T11" fmla="*/ 10 h 32"/>
                </a:gdLst>
                <a:ahLst/>
                <a:cxnLst>
                  <a:cxn ang="0">
                    <a:pos x="T0" y="T1"/>
                  </a:cxn>
                  <a:cxn ang="0">
                    <a:pos x="T2" y="T3"/>
                  </a:cxn>
                  <a:cxn ang="0">
                    <a:pos x="T4" y="T5"/>
                  </a:cxn>
                  <a:cxn ang="0">
                    <a:pos x="T6" y="T7"/>
                  </a:cxn>
                  <a:cxn ang="0">
                    <a:pos x="T8" y="T9"/>
                  </a:cxn>
                  <a:cxn ang="0">
                    <a:pos x="T10" y="T11"/>
                  </a:cxn>
                </a:cxnLst>
                <a:rect l="0" t="0" r="r" b="b"/>
                <a:pathLst>
                  <a:path w="25" h="32">
                    <a:moveTo>
                      <a:pt x="25" y="10"/>
                    </a:moveTo>
                    <a:cubicBezTo>
                      <a:pt x="25" y="23"/>
                      <a:pt x="25" y="23"/>
                      <a:pt x="25" y="23"/>
                    </a:cubicBezTo>
                    <a:cubicBezTo>
                      <a:pt x="25" y="26"/>
                      <a:pt x="24" y="28"/>
                      <a:pt x="21" y="30"/>
                    </a:cubicBezTo>
                    <a:cubicBezTo>
                      <a:pt x="19" y="31"/>
                      <a:pt x="16" y="32"/>
                      <a:pt x="12" y="31"/>
                    </a:cubicBezTo>
                    <a:cubicBezTo>
                      <a:pt x="2" y="30"/>
                      <a:pt x="1" y="27"/>
                      <a:pt x="0" y="14"/>
                    </a:cubicBezTo>
                    <a:cubicBezTo>
                      <a:pt x="0" y="0"/>
                      <a:pt x="25" y="10"/>
                      <a:pt x="25" y="1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îŝḷíḋê"/>
              <p:cNvSpPr/>
              <p:nvPr/>
            </p:nvSpPr>
            <p:spPr bwMode="auto">
              <a:xfrm>
                <a:off x="3990763" y="3486179"/>
                <a:ext cx="187132" cy="263371"/>
              </a:xfrm>
              <a:custGeom>
                <a:avLst/>
                <a:gdLst>
                  <a:gd name="T0" fmla="*/ 41 w 52"/>
                  <a:gd name="T1" fmla="*/ 6 h 73"/>
                  <a:gd name="T2" fmla="*/ 20 w 52"/>
                  <a:gd name="T3" fmla="*/ 9 h 73"/>
                  <a:gd name="T4" fmla="*/ 0 w 52"/>
                  <a:gd name="T5" fmla="*/ 57 h 73"/>
                  <a:gd name="T6" fmla="*/ 20 w 52"/>
                  <a:gd name="T7" fmla="*/ 68 h 73"/>
                  <a:gd name="T8" fmla="*/ 51 w 52"/>
                  <a:gd name="T9" fmla="*/ 26 h 73"/>
                  <a:gd name="T10" fmla="*/ 47 w 52"/>
                  <a:gd name="T11" fmla="*/ 10 h 73"/>
                  <a:gd name="T12" fmla="*/ 41 w 52"/>
                  <a:gd name="T13" fmla="*/ 6 h 73"/>
                </a:gdLst>
                <a:ahLst/>
                <a:cxnLst>
                  <a:cxn ang="0">
                    <a:pos x="T0" y="T1"/>
                  </a:cxn>
                  <a:cxn ang="0">
                    <a:pos x="T2" y="T3"/>
                  </a:cxn>
                  <a:cxn ang="0">
                    <a:pos x="T4" y="T5"/>
                  </a:cxn>
                  <a:cxn ang="0">
                    <a:pos x="T6" y="T7"/>
                  </a:cxn>
                  <a:cxn ang="0">
                    <a:pos x="T8" y="T9"/>
                  </a:cxn>
                  <a:cxn ang="0">
                    <a:pos x="T10" y="T11"/>
                  </a:cxn>
                  <a:cxn ang="0">
                    <a:pos x="T12" y="T13"/>
                  </a:cxn>
                </a:cxnLst>
                <a:rect l="0" t="0" r="r" b="b"/>
                <a:pathLst>
                  <a:path w="52" h="73">
                    <a:moveTo>
                      <a:pt x="41" y="6"/>
                    </a:moveTo>
                    <a:cubicBezTo>
                      <a:pt x="41" y="6"/>
                      <a:pt x="28" y="0"/>
                      <a:pt x="20" y="9"/>
                    </a:cubicBezTo>
                    <a:cubicBezTo>
                      <a:pt x="12" y="19"/>
                      <a:pt x="1" y="42"/>
                      <a:pt x="0" y="57"/>
                    </a:cubicBezTo>
                    <a:cubicBezTo>
                      <a:pt x="0" y="73"/>
                      <a:pt x="13" y="71"/>
                      <a:pt x="20" y="68"/>
                    </a:cubicBezTo>
                    <a:cubicBezTo>
                      <a:pt x="28" y="64"/>
                      <a:pt x="49" y="33"/>
                      <a:pt x="51" y="26"/>
                    </a:cubicBezTo>
                    <a:cubicBezTo>
                      <a:pt x="52" y="20"/>
                      <a:pt x="49" y="12"/>
                      <a:pt x="47" y="10"/>
                    </a:cubicBezTo>
                    <a:cubicBezTo>
                      <a:pt x="45" y="9"/>
                      <a:pt x="41" y="6"/>
                      <a:pt x="41" y="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îŝḻidê"/>
              <p:cNvSpPr/>
              <p:nvPr/>
            </p:nvSpPr>
            <p:spPr bwMode="auto">
              <a:xfrm>
                <a:off x="4054872" y="3465387"/>
                <a:ext cx="93566" cy="110893"/>
              </a:xfrm>
              <a:custGeom>
                <a:avLst/>
                <a:gdLst>
                  <a:gd name="T0" fmla="*/ 26 w 26"/>
                  <a:gd name="T1" fmla="*/ 9 h 31"/>
                  <a:gd name="T2" fmla="*/ 26 w 26"/>
                  <a:gd name="T3" fmla="*/ 22 h 31"/>
                  <a:gd name="T4" fmla="*/ 22 w 26"/>
                  <a:gd name="T5" fmla="*/ 29 h 31"/>
                  <a:gd name="T6" fmla="*/ 12 w 26"/>
                  <a:gd name="T7" fmla="*/ 31 h 31"/>
                  <a:gd name="T8" fmla="*/ 1 w 26"/>
                  <a:gd name="T9" fmla="*/ 13 h 31"/>
                  <a:gd name="T10" fmla="*/ 26 w 26"/>
                  <a:gd name="T11" fmla="*/ 9 h 31"/>
                </a:gdLst>
                <a:ahLst/>
                <a:cxnLst>
                  <a:cxn ang="0">
                    <a:pos x="T0" y="T1"/>
                  </a:cxn>
                  <a:cxn ang="0">
                    <a:pos x="T2" y="T3"/>
                  </a:cxn>
                  <a:cxn ang="0">
                    <a:pos x="T4" y="T5"/>
                  </a:cxn>
                  <a:cxn ang="0">
                    <a:pos x="T6" y="T7"/>
                  </a:cxn>
                  <a:cxn ang="0">
                    <a:pos x="T8" y="T9"/>
                  </a:cxn>
                  <a:cxn ang="0">
                    <a:pos x="T10" y="T11"/>
                  </a:cxn>
                </a:cxnLst>
                <a:rect l="0" t="0" r="r" b="b"/>
                <a:pathLst>
                  <a:path w="26" h="31">
                    <a:moveTo>
                      <a:pt x="26" y="9"/>
                    </a:moveTo>
                    <a:cubicBezTo>
                      <a:pt x="26" y="22"/>
                      <a:pt x="26" y="22"/>
                      <a:pt x="26" y="22"/>
                    </a:cubicBezTo>
                    <a:cubicBezTo>
                      <a:pt x="26" y="25"/>
                      <a:pt x="25" y="28"/>
                      <a:pt x="22" y="29"/>
                    </a:cubicBezTo>
                    <a:cubicBezTo>
                      <a:pt x="20" y="31"/>
                      <a:pt x="17" y="31"/>
                      <a:pt x="12" y="31"/>
                    </a:cubicBezTo>
                    <a:cubicBezTo>
                      <a:pt x="3" y="29"/>
                      <a:pt x="2" y="26"/>
                      <a:pt x="1" y="13"/>
                    </a:cubicBezTo>
                    <a:cubicBezTo>
                      <a:pt x="0" y="0"/>
                      <a:pt x="26" y="9"/>
                      <a:pt x="26" y="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î$lîḑe"/>
              <p:cNvSpPr/>
              <p:nvPr/>
            </p:nvSpPr>
            <p:spPr bwMode="auto">
              <a:xfrm>
                <a:off x="3983832" y="2392843"/>
                <a:ext cx="590853" cy="1143586"/>
              </a:xfrm>
              <a:custGeom>
                <a:avLst/>
                <a:gdLst>
                  <a:gd name="T0" fmla="*/ 160 w 164"/>
                  <a:gd name="T1" fmla="*/ 62 h 318"/>
                  <a:gd name="T2" fmla="*/ 93 w 164"/>
                  <a:gd name="T3" fmla="*/ 71 h 318"/>
                  <a:gd name="T4" fmla="*/ 50 w 164"/>
                  <a:gd name="T5" fmla="*/ 114 h 318"/>
                  <a:gd name="T6" fmla="*/ 11 w 164"/>
                  <a:gd name="T7" fmla="*/ 157 h 318"/>
                  <a:gd name="T8" fmla="*/ 1 w 164"/>
                  <a:gd name="T9" fmla="*/ 188 h 318"/>
                  <a:gd name="T10" fmla="*/ 17 w 164"/>
                  <a:gd name="T11" fmla="*/ 308 h 318"/>
                  <a:gd name="T12" fmla="*/ 29 w 164"/>
                  <a:gd name="T13" fmla="*/ 318 h 318"/>
                  <a:gd name="T14" fmla="*/ 35 w 164"/>
                  <a:gd name="T15" fmla="*/ 317 h 318"/>
                  <a:gd name="T16" fmla="*/ 48 w 164"/>
                  <a:gd name="T17" fmla="*/ 302 h 318"/>
                  <a:gd name="T18" fmla="*/ 45 w 164"/>
                  <a:gd name="T19" fmla="*/ 190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6" y="0"/>
                      <a:pt x="93" y="71"/>
                      <a:pt x="93" y="71"/>
                    </a:cubicBezTo>
                    <a:cubicBezTo>
                      <a:pt x="50" y="114"/>
                      <a:pt x="50" y="114"/>
                      <a:pt x="50" y="114"/>
                    </a:cubicBezTo>
                    <a:cubicBezTo>
                      <a:pt x="11" y="157"/>
                      <a:pt x="11" y="157"/>
                      <a:pt x="11" y="157"/>
                    </a:cubicBezTo>
                    <a:cubicBezTo>
                      <a:pt x="3" y="165"/>
                      <a:pt x="0" y="176"/>
                      <a:pt x="1" y="188"/>
                    </a:cubicBezTo>
                    <a:cubicBezTo>
                      <a:pt x="17" y="308"/>
                      <a:pt x="17" y="308"/>
                      <a:pt x="17" y="308"/>
                    </a:cubicBezTo>
                    <a:cubicBezTo>
                      <a:pt x="18" y="314"/>
                      <a:pt x="23" y="318"/>
                      <a:pt x="29" y="318"/>
                    </a:cubicBezTo>
                    <a:cubicBezTo>
                      <a:pt x="31" y="318"/>
                      <a:pt x="32" y="318"/>
                      <a:pt x="35" y="317"/>
                    </a:cubicBezTo>
                    <a:cubicBezTo>
                      <a:pt x="49" y="315"/>
                      <a:pt x="48" y="302"/>
                      <a:pt x="48" y="302"/>
                    </a:cubicBezTo>
                    <a:cubicBezTo>
                      <a:pt x="45" y="190"/>
                      <a:pt x="45" y="190"/>
                      <a:pt x="45" y="190"/>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íṧļïḓé"/>
              <p:cNvSpPr/>
              <p:nvPr/>
            </p:nvSpPr>
            <p:spPr bwMode="auto">
              <a:xfrm>
                <a:off x="4151904" y="2479478"/>
                <a:ext cx="590853" cy="1143586"/>
              </a:xfrm>
              <a:custGeom>
                <a:avLst/>
                <a:gdLst>
                  <a:gd name="T0" fmla="*/ 160 w 164"/>
                  <a:gd name="T1" fmla="*/ 62 h 318"/>
                  <a:gd name="T2" fmla="*/ 93 w 164"/>
                  <a:gd name="T3" fmla="*/ 71 h 318"/>
                  <a:gd name="T4" fmla="*/ 50 w 164"/>
                  <a:gd name="T5" fmla="*/ 114 h 318"/>
                  <a:gd name="T6" fmla="*/ 11 w 164"/>
                  <a:gd name="T7" fmla="*/ 156 h 318"/>
                  <a:gd name="T8" fmla="*/ 1 w 164"/>
                  <a:gd name="T9" fmla="*/ 187 h 318"/>
                  <a:gd name="T10" fmla="*/ 17 w 164"/>
                  <a:gd name="T11" fmla="*/ 307 h 318"/>
                  <a:gd name="T12" fmla="*/ 29 w 164"/>
                  <a:gd name="T13" fmla="*/ 318 h 318"/>
                  <a:gd name="T14" fmla="*/ 35 w 164"/>
                  <a:gd name="T15" fmla="*/ 317 h 318"/>
                  <a:gd name="T16" fmla="*/ 48 w 164"/>
                  <a:gd name="T17" fmla="*/ 302 h 318"/>
                  <a:gd name="T18" fmla="*/ 45 w 164"/>
                  <a:gd name="T19" fmla="*/ 189 h 318"/>
                  <a:gd name="T20" fmla="*/ 127 w 164"/>
                  <a:gd name="T21" fmla="*/ 140 h 318"/>
                  <a:gd name="T22" fmla="*/ 160 w 164"/>
                  <a:gd name="T23" fmla="*/ 6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318">
                    <a:moveTo>
                      <a:pt x="160" y="62"/>
                    </a:moveTo>
                    <a:cubicBezTo>
                      <a:pt x="157" y="0"/>
                      <a:pt x="93" y="71"/>
                      <a:pt x="93" y="71"/>
                    </a:cubicBezTo>
                    <a:cubicBezTo>
                      <a:pt x="50" y="114"/>
                      <a:pt x="50" y="114"/>
                      <a:pt x="50" y="114"/>
                    </a:cubicBezTo>
                    <a:cubicBezTo>
                      <a:pt x="11" y="156"/>
                      <a:pt x="11" y="156"/>
                      <a:pt x="11" y="156"/>
                    </a:cubicBezTo>
                    <a:cubicBezTo>
                      <a:pt x="3" y="165"/>
                      <a:pt x="0" y="176"/>
                      <a:pt x="1" y="187"/>
                    </a:cubicBezTo>
                    <a:cubicBezTo>
                      <a:pt x="17" y="307"/>
                      <a:pt x="17" y="307"/>
                      <a:pt x="17" y="307"/>
                    </a:cubicBezTo>
                    <a:cubicBezTo>
                      <a:pt x="18" y="313"/>
                      <a:pt x="23" y="318"/>
                      <a:pt x="29" y="318"/>
                    </a:cubicBezTo>
                    <a:cubicBezTo>
                      <a:pt x="31" y="318"/>
                      <a:pt x="33" y="317"/>
                      <a:pt x="35" y="317"/>
                    </a:cubicBezTo>
                    <a:cubicBezTo>
                      <a:pt x="49" y="315"/>
                      <a:pt x="48" y="302"/>
                      <a:pt x="48" y="302"/>
                    </a:cubicBezTo>
                    <a:cubicBezTo>
                      <a:pt x="45" y="189"/>
                      <a:pt x="45" y="189"/>
                      <a:pt x="45" y="189"/>
                    </a:cubicBezTo>
                    <a:cubicBezTo>
                      <a:pt x="127" y="140"/>
                      <a:pt x="127" y="140"/>
                      <a:pt x="127" y="140"/>
                    </a:cubicBezTo>
                    <a:cubicBezTo>
                      <a:pt x="127" y="140"/>
                      <a:pt x="164" y="124"/>
                      <a:pt x="160" y="62"/>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ïs1ïḓé"/>
              <p:cNvSpPr/>
              <p:nvPr/>
            </p:nvSpPr>
            <p:spPr bwMode="auto">
              <a:xfrm>
                <a:off x="4188291" y="1942339"/>
                <a:ext cx="580457" cy="954721"/>
              </a:xfrm>
              <a:custGeom>
                <a:avLst/>
                <a:gdLst>
                  <a:gd name="T0" fmla="*/ 113 w 161"/>
                  <a:gd name="T1" fmla="*/ 12 h 265"/>
                  <a:gd name="T2" fmla="*/ 160 w 161"/>
                  <a:gd name="T3" fmla="*/ 60 h 265"/>
                  <a:gd name="T4" fmla="*/ 154 w 161"/>
                  <a:gd name="T5" fmla="*/ 234 h 265"/>
                  <a:gd name="T6" fmla="*/ 23 w 161"/>
                  <a:gd name="T7" fmla="*/ 188 h 265"/>
                  <a:gd name="T8" fmla="*/ 53 w 161"/>
                  <a:gd name="T9" fmla="*/ 11 h 265"/>
                  <a:gd name="T10" fmla="*/ 113 w 161"/>
                  <a:gd name="T11" fmla="*/ 12 h 265"/>
                </a:gdLst>
                <a:ahLst/>
                <a:cxnLst>
                  <a:cxn ang="0">
                    <a:pos x="T0" y="T1"/>
                  </a:cxn>
                  <a:cxn ang="0">
                    <a:pos x="T2" y="T3"/>
                  </a:cxn>
                  <a:cxn ang="0">
                    <a:pos x="T4" y="T5"/>
                  </a:cxn>
                  <a:cxn ang="0">
                    <a:pos x="T6" y="T7"/>
                  </a:cxn>
                  <a:cxn ang="0">
                    <a:pos x="T8" y="T9"/>
                  </a:cxn>
                  <a:cxn ang="0">
                    <a:pos x="T10" y="T11"/>
                  </a:cxn>
                </a:cxnLst>
                <a:rect l="0" t="0" r="r" b="b"/>
                <a:pathLst>
                  <a:path w="161" h="265">
                    <a:moveTo>
                      <a:pt x="113" y="12"/>
                    </a:moveTo>
                    <a:cubicBezTo>
                      <a:pt x="161" y="32"/>
                      <a:pt x="160" y="60"/>
                      <a:pt x="160" y="60"/>
                    </a:cubicBezTo>
                    <a:cubicBezTo>
                      <a:pt x="160" y="60"/>
                      <a:pt x="151" y="164"/>
                      <a:pt x="154" y="234"/>
                    </a:cubicBezTo>
                    <a:cubicBezTo>
                      <a:pt x="155" y="263"/>
                      <a:pt x="0" y="265"/>
                      <a:pt x="23" y="188"/>
                    </a:cubicBezTo>
                    <a:cubicBezTo>
                      <a:pt x="50" y="96"/>
                      <a:pt x="40" y="22"/>
                      <a:pt x="53" y="11"/>
                    </a:cubicBezTo>
                    <a:cubicBezTo>
                      <a:pt x="65" y="0"/>
                      <a:pt x="101" y="7"/>
                      <a:pt x="113" y="1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íṣļide"/>
              <p:cNvSpPr/>
              <p:nvPr/>
            </p:nvSpPr>
            <p:spPr bwMode="auto">
              <a:xfrm>
                <a:off x="4468990" y="1978725"/>
                <a:ext cx="192331" cy="150746"/>
              </a:xfrm>
              <a:custGeom>
                <a:avLst/>
                <a:gdLst>
                  <a:gd name="T0" fmla="*/ 50 w 53"/>
                  <a:gd name="T1" fmla="*/ 27 h 42"/>
                  <a:gd name="T2" fmla="*/ 22 w 53"/>
                  <a:gd name="T3" fmla="*/ 39 h 42"/>
                  <a:gd name="T4" fmla="*/ 2 w 53"/>
                  <a:gd name="T5" fmla="*/ 15 h 42"/>
                  <a:gd name="T6" fmla="*/ 31 w 53"/>
                  <a:gd name="T7" fmla="*/ 3 h 42"/>
                  <a:gd name="T8" fmla="*/ 50 w 53"/>
                  <a:gd name="T9" fmla="*/ 27 h 42"/>
                </a:gdLst>
                <a:ahLst/>
                <a:cxnLst>
                  <a:cxn ang="0">
                    <a:pos x="T0" y="T1"/>
                  </a:cxn>
                  <a:cxn ang="0">
                    <a:pos x="T2" y="T3"/>
                  </a:cxn>
                  <a:cxn ang="0">
                    <a:pos x="T4" y="T5"/>
                  </a:cxn>
                  <a:cxn ang="0">
                    <a:pos x="T6" y="T7"/>
                  </a:cxn>
                  <a:cxn ang="0">
                    <a:pos x="T8" y="T9"/>
                  </a:cxn>
                </a:cxnLst>
                <a:rect l="0" t="0" r="r" b="b"/>
                <a:pathLst>
                  <a:path w="53" h="42">
                    <a:moveTo>
                      <a:pt x="50" y="27"/>
                    </a:moveTo>
                    <a:cubicBezTo>
                      <a:pt x="48" y="37"/>
                      <a:pt x="35" y="42"/>
                      <a:pt x="22" y="39"/>
                    </a:cubicBezTo>
                    <a:cubicBezTo>
                      <a:pt x="9" y="35"/>
                      <a:pt x="0" y="25"/>
                      <a:pt x="2" y="15"/>
                    </a:cubicBezTo>
                    <a:cubicBezTo>
                      <a:pt x="5" y="5"/>
                      <a:pt x="18" y="0"/>
                      <a:pt x="31" y="3"/>
                    </a:cubicBezTo>
                    <a:cubicBezTo>
                      <a:pt x="44" y="7"/>
                      <a:pt x="53" y="18"/>
                      <a:pt x="50" y="2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îṣ1ïḋê"/>
              <p:cNvSpPr/>
              <p:nvPr/>
            </p:nvSpPr>
            <p:spPr bwMode="auto">
              <a:xfrm>
                <a:off x="4458593" y="1971795"/>
                <a:ext cx="209658" cy="157677"/>
              </a:xfrm>
              <a:custGeom>
                <a:avLst/>
                <a:gdLst>
                  <a:gd name="T0" fmla="*/ 33 w 58"/>
                  <a:gd name="T1" fmla="*/ 44 h 44"/>
                  <a:gd name="T2" fmla="*/ 24 w 58"/>
                  <a:gd name="T3" fmla="*/ 43 h 44"/>
                  <a:gd name="T4" fmla="*/ 3 w 58"/>
                  <a:gd name="T5" fmla="*/ 16 h 44"/>
                  <a:gd name="T6" fmla="*/ 35 w 58"/>
                  <a:gd name="T7" fmla="*/ 3 h 44"/>
                  <a:gd name="T8" fmla="*/ 56 w 58"/>
                  <a:gd name="T9" fmla="*/ 30 h 44"/>
                  <a:gd name="T10" fmla="*/ 44 w 58"/>
                  <a:gd name="T11" fmla="*/ 42 h 44"/>
                  <a:gd name="T12" fmla="*/ 33 w 58"/>
                  <a:gd name="T13" fmla="*/ 44 h 44"/>
                  <a:gd name="T14" fmla="*/ 26 w 58"/>
                  <a:gd name="T15" fmla="*/ 7 h 44"/>
                  <a:gd name="T16" fmla="*/ 8 w 58"/>
                  <a:gd name="T17" fmla="*/ 18 h 44"/>
                  <a:gd name="T18" fmla="*/ 25 w 58"/>
                  <a:gd name="T19" fmla="*/ 39 h 44"/>
                  <a:gd name="T20" fmla="*/ 42 w 58"/>
                  <a:gd name="T21" fmla="*/ 38 h 44"/>
                  <a:gd name="T22" fmla="*/ 51 w 58"/>
                  <a:gd name="T23" fmla="*/ 29 h 44"/>
                  <a:gd name="T24" fmla="*/ 33 w 58"/>
                  <a:gd name="T25" fmla="*/ 8 h 44"/>
                  <a:gd name="T26" fmla="*/ 26 w 58"/>
                  <a:gd name="T27"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44">
                    <a:moveTo>
                      <a:pt x="33" y="44"/>
                    </a:moveTo>
                    <a:cubicBezTo>
                      <a:pt x="30" y="44"/>
                      <a:pt x="27" y="44"/>
                      <a:pt x="24" y="43"/>
                    </a:cubicBezTo>
                    <a:cubicBezTo>
                      <a:pt x="10" y="39"/>
                      <a:pt x="0" y="27"/>
                      <a:pt x="3" y="16"/>
                    </a:cubicBezTo>
                    <a:cubicBezTo>
                      <a:pt x="6" y="5"/>
                      <a:pt x="20" y="0"/>
                      <a:pt x="35" y="3"/>
                    </a:cubicBezTo>
                    <a:cubicBezTo>
                      <a:pt x="49" y="7"/>
                      <a:pt x="58" y="19"/>
                      <a:pt x="56" y="30"/>
                    </a:cubicBezTo>
                    <a:cubicBezTo>
                      <a:pt x="54" y="35"/>
                      <a:pt x="50" y="40"/>
                      <a:pt x="44" y="42"/>
                    </a:cubicBezTo>
                    <a:cubicBezTo>
                      <a:pt x="41" y="43"/>
                      <a:pt x="37" y="44"/>
                      <a:pt x="33" y="44"/>
                    </a:cubicBezTo>
                    <a:close/>
                    <a:moveTo>
                      <a:pt x="26" y="7"/>
                    </a:moveTo>
                    <a:cubicBezTo>
                      <a:pt x="17" y="7"/>
                      <a:pt x="9" y="11"/>
                      <a:pt x="8" y="18"/>
                    </a:cubicBezTo>
                    <a:cubicBezTo>
                      <a:pt x="5" y="26"/>
                      <a:pt x="13" y="35"/>
                      <a:pt x="25" y="39"/>
                    </a:cubicBezTo>
                    <a:cubicBezTo>
                      <a:pt x="31" y="40"/>
                      <a:pt x="37" y="40"/>
                      <a:pt x="42" y="38"/>
                    </a:cubicBezTo>
                    <a:cubicBezTo>
                      <a:pt x="47" y="36"/>
                      <a:pt x="50" y="33"/>
                      <a:pt x="51" y="29"/>
                    </a:cubicBezTo>
                    <a:cubicBezTo>
                      <a:pt x="53" y="20"/>
                      <a:pt x="45" y="11"/>
                      <a:pt x="33" y="8"/>
                    </a:cubicBezTo>
                    <a:cubicBezTo>
                      <a:pt x="31" y="7"/>
                      <a:pt x="28" y="7"/>
                      <a:pt x="26"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ṣļíde"/>
              <p:cNvSpPr/>
              <p:nvPr/>
            </p:nvSpPr>
            <p:spPr bwMode="auto">
              <a:xfrm>
                <a:off x="4522703" y="1909417"/>
                <a:ext cx="95299" cy="162874"/>
              </a:xfrm>
              <a:custGeom>
                <a:avLst/>
                <a:gdLst>
                  <a:gd name="T0" fmla="*/ 1 w 26"/>
                  <a:gd name="T1" fmla="*/ 19 h 45"/>
                  <a:gd name="T2" fmla="*/ 0 w 26"/>
                  <a:gd name="T3" fmla="*/ 36 h 45"/>
                  <a:gd name="T4" fmla="*/ 21 w 26"/>
                  <a:gd name="T5" fmla="*/ 41 h 45"/>
                  <a:gd name="T6" fmla="*/ 25 w 26"/>
                  <a:gd name="T7" fmla="*/ 16 h 45"/>
                  <a:gd name="T8" fmla="*/ 1 w 26"/>
                  <a:gd name="T9" fmla="*/ 19 h 45"/>
                </a:gdLst>
                <a:ahLst/>
                <a:cxnLst>
                  <a:cxn ang="0">
                    <a:pos x="T0" y="T1"/>
                  </a:cxn>
                  <a:cxn ang="0">
                    <a:pos x="T2" y="T3"/>
                  </a:cxn>
                  <a:cxn ang="0">
                    <a:pos x="T4" y="T5"/>
                  </a:cxn>
                  <a:cxn ang="0">
                    <a:pos x="T6" y="T7"/>
                  </a:cxn>
                  <a:cxn ang="0">
                    <a:pos x="T8" y="T9"/>
                  </a:cxn>
                </a:cxnLst>
                <a:rect l="0" t="0" r="r" b="b"/>
                <a:pathLst>
                  <a:path w="26" h="45">
                    <a:moveTo>
                      <a:pt x="1" y="19"/>
                    </a:moveTo>
                    <a:cubicBezTo>
                      <a:pt x="1" y="19"/>
                      <a:pt x="1" y="21"/>
                      <a:pt x="0" y="36"/>
                    </a:cubicBezTo>
                    <a:cubicBezTo>
                      <a:pt x="0" y="41"/>
                      <a:pt x="17" y="45"/>
                      <a:pt x="21" y="41"/>
                    </a:cubicBezTo>
                    <a:cubicBezTo>
                      <a:pt x="25" y="37"/>
                      <a:pt x="24" y="32"/>
                      <a:pt x="25" y="16"/>
                    </a:cubicBezTo>
                    <a:cubicBezTo>
                      <a:pt x="26" y="0"/>
                      <a:pt x="1" y="19"/>
                      <a:pt x="1" y="19"/>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íṩ1íḋé"/>
              <p:cNvSpPr/>
              <p:nvPr/>
            </p:nvSpPr>
            <p:spPr bwMode="auto">
              <a:xfrm>
                <a:off x="4522703" y="1968329"/>
                <a:ext cx="90101" cy="74507"/>
              </a:xfrm>
              <a:custGeom>
                <a:avLst/>
                <a:gdLst>
                  <a:gd name="T0" fmla="*/ 25 w 25"/>
                  <a:gd name="T1" fmla="*/ 0 h 21"/>
                  <a:gd name="T2" fmla="*/ 0 w 25"/>
                  <a:gd name="T3" fmla="*/ 21 h 21"/>
                  <a:gd name="T4" fmla="*/ 1 w 25"/>
                  <a:gd name="T5" fmla="*/ 7 h 21"/>
                  <a:gd name="T6" fmla="*/ 25 w 25"/>
                  <a:gd name="T7" fmla="*/ 0 h 21"/>
                </a:gdLst>
                <a:ahLst/>
                <a:cxnLst>
                  <a:cxn ang="0">
                    <a:pos x="T0" y="T1"/>
                  </a:cxn>
                  <a:cxn ang="0">
                    <a:pos x="T2" y="T3"/>
                  </a:cxn>
                  <a:cxn ang="0">
                    <a:pos x="T4" y="T5"/>
                  </a:cxn>
                  <a:cxn ang="0">
                    <a:pos x="T6" y="T7"/>
                  </a:cxn>
                </a:cxnLst>
                <a:rect l="0" t="0" r="r" b="b"/>
                <a:pathLst>
                  <a:path w="25" h="21">
                    <a:moveTo>
                      <a:pt x="25" y="0"/>
                    </a:moveTo>
                    <a:cubicBezTo>
                      <a:pt x="25" y="0"/>
                      <a:pt x="21" y="15"/>
                      <a:pt x="0" y="21"/>
                    </a:cubicBezTo>
                    <a:cubicBezTo>
                      <a:pt x="1" y="7"/>
                      <a:pt x="1" y="7"/>
                      <a:pt x="1" y="7"/>
                    </a:cubicBezTo>
                    <a:lnTo>
                      <a:pt x="25" y="0"/>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iṥḻiḍe"/>
              <p:cNvSpPr/>
              <p:nvPr/>
            </p:nvSpPr>
            <p:spPr bwMode="auto">
              <a:xfrm>
                <a:off x="4382354" y="1715354"/>
                <a:ext cx="296293" cy="296293"/>
              </a:xfrm>
              <a:custGeom>
                <a:avLst/>
                <a:gdLst>
                  <a:gd name="T0" fmla="*/ 77 w 82"/>
                  <a:gd name="T1" fmla="*/ 32 h 82"/>
                  <a:gd name="T2" fmla="*/ 50 w 82"/>
                  <a:gd name="T3" fmla="*/ 77 h 82"/>
                  <a:gd name="T4" fmla="*/ 5 w 82"/>
                  <a:gd name="T5" fmla="*/ 50 h 82"/>
                  <a:gd name="T6" fmla="*/ 32 w 82"/>
                  <a:gd name="T7" fmla="*/ 5 h 82"/>
                  <a:gd name="T8" fmla="*/ 77 w 82"/>
                  <a:gd name="T9" fmla="*/ 32 h 82"/>
                </a:gdLst>
                <a:ahLst/>
                <a:cxnLst>
                  <a:cxn ang="0">
                    <a:pos x="T0" y="T1"/>
                  </a:cxn>
                  <a:cxn ang="0">
                    <a:pos x="T2" y="T3"/>
                  </a:cxn>
                  <a:cxn ang="0">
                    <a:pos x="T4" y="T5"/>
                  </a:cxn>
                  <a:cxn ang="0">
                    <a:pos x="T6" y="T7"/>
                  </a:cxn>
                  <a:cxn ang="0">
                    <a:pos x="T8" y="T9"/>
                  </a:cxn>
                </a:cxnLst>
                <a:rect l="0" t="0" r="r" b="b"/>
                <a:pathLst>
                  <a:path w="82" h="82">
                    <a:moveTo>
                      <a:pt x="77" y="32"/>
                    </a:moveTo>
                    <a:cubicBezTo>
                      <a:pt x="82" y="51"/>
                      <a:pt x="70" y="72"/>
                      <a:pt x="50" y="77"/>
                    </a:cubicBezTo>
                    <a:cubicBezTo>
                      <a:pt x="30" y="82"/>
                      <a:pt x="10" y="70"/>
                      <a:pt x="5" y="50"/>
                    </a:cubicBezTo>
                    <a:cubicBezTo>
                      <a:pt x="0" y="30"/>
                      <a:pt x="12" y="10"/>
                      <a:pt x="32" y="5"/>
                    </a:cubicBezTo>
                    <a:cubicBezTo>
                      <a:pt x="51" y="0"/>
                      <a:pt x="71" y="12"/>
                      <a:pt x="77" y="32"/>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ïŝ1íḓè"/>
              <p:cNvSpPr/>
              <p:nvPr/>
            </p:nvSpPr>
            <p:spPr bwMode="auto">
              <a:xfrm>
                <a:off x="4385820" y="1834911"/>
                <a:ext cx="173271" cy="64111"/>
              </a:xfrm>
              <a:custGeom>
                <a:avLst/>
                <a:gdLst>
                  <a:gd name="T0" fmla="*/ 48 w 48"/>
                  <a:gd name="T1" fmla="*/ 9 h 18"/>
                  <a:gd name="T2" fmla="*/ 14 w 48"/>
                  <a:gd name="T3" fmla="*/ 18 h 18"/>
                  <a:gd name="T4" fmla="*/ 3 w 48"/>
                  <a:gd name="T5" fmla="*/ 6 h 18"/>
                  <a:gd name="T6" fmla="*/ 45 w 48"/>
                  <a:gd name="T7" fmla="*/ 0 h 18"/>
                  <a:gd name="T8" fmla="*/ 48 w 48"/>
                  <a:gd name="T9" fmla="*/ 9 h 18"/>
                </a:gdLst>
                <a:ahLst/>
                <a:cxnLst>
                  <a:cxn ang="0">
                    <a:pos x="T0" y="T1"/>
                  </a:cxn>
                  <a:cxn ang="0">
                    <a:pos x="T2" y="T3"/>
                  </a:cxn>
                  <a:cxn ang="0">
                    <a:pos x="T4" y="T5"/>
                  </a:cxn>
                  <a:cxn ang="0">
                    <a:pos x="T6" y="T7"/>
                  </a:cxn>
                  <a:cxn ang="0">
                    <a:pos x="T8" y="T9"/>
                  </a:cxn>
                </a:cxnLst>
                <a:rect l="0" t="0" r="r" b="b"/>
                <a:pathLst>
                  <a:path w="48" h="18">
                    <a:moveTo>
                      <a:pt x="48" y="9"/>
                    </a:moveTo>
                    <a:cubicBezTo>
                      <a:pt x="48" y="9"/>
                      <a:pt x="28" y="18"/>
                      <a:pt x="14" y="18"/>
                    </a:cubicBezTo>
                    <a:cubicBezTo>
                      <a:pt x="0" y="18"/>
                      <a:pt x="3" y="6"/>
                      <a:pt x="3" y="6"/>
                    </a:cubicBezTo>
                    <a:cubicBezTo>
                      <a:pt x="45" y="0"/>
                      <a:pt x="45" y="0"/>
                      <a:pt x="45" y="0"/>
                    </a:cubicBezTo>
                    <a:lnTo>
                      <a:pt x="48" y="9"/>
                    </a:ln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íŝlíďe"/>
              <p:cNvSpPr/>
              <p:nvPr/>
            </p:nvSpPr>
            <p:spPr bwMode="auto">
              <a:xfrm>
                <a:off x="4314778" y="1618323"/>
                <a:ext cx="414117" cy="327482"/>
              </a:xfrm>
              <a:custGeom>
                <a:avLst/>
                <a:gdLst>
                  <a:gd name="T0" fmla="*/ 30 w 115"/>
                  <a:gd name="T1" fmla="*/ 72 h 91"/>
                  <a:gd name="T2" fmla="*/ 63 w 115"/>
                  <a:gd name="T3" fmla="*/ 67 h 91"/>
                  <a:gd name="T4" fmla="*/ 72 w 115"/>
                  <a:gd name="T5" fmla="*/ 73 h 91"/>
                  <a:gd name="T6" fmla="*/ 75 w 115"/>
                  <a:gd name="T7" fmla="*/ 75 h 91"/>
                  <a:gd name="T8" fmla="*/ 88 w 115"/>
                  <a:gd name="T9" fmla="*/ 64 h 91"/>
                  <a:gd name="T10" fmla="*/ 92 w 115"/>
                  <a:gd name="T11" fmla="*/ 74 h 91"/>
                  <a:gd name="T12" fmla="*/ 91 w 115"/>
                  <a:gd name="T13" fmla="*/ 90 h 91"/>
                  <a:gd name="T14" fmla="*/ 96 w 115"/>
                  <a:gd name="T15" fmla="*/ 38 h 91"/>
                  <a:gd name="T16" fmla="*/ 22 w 115"/>
                  <a:gd name="T17" fmla="*/ 28 h 91"/>
                  <a:gd name="T18" fmla="*/ 7 w 115"/>
                  <a:gd name="T19" fmla="*/ 29 h 91"/>
                  <a:gd name="T20" fmla="*/ 30 w 115"/>
                  <a:gd name="T21" fmla="*/ 7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91">
                    <a:moveTo>
                      <a:pt x="30" y="72"/>
                    </a:moveTo>
                    <a:cubicBezTo>
                      <a:pt x="30" y="72"/>
                      <a:pt x="47" y="64"/>
                      <a:pt x="63" y="67"/>
                    </a:cubicBezTo>
                    <a:cubicBezTo>
                      <a:pt x="67" y="68"/>
                      <a:pt x="70" y="70"/>
                      <a:pt x="72" y="73"/>
                    </a:cubicBezTo>
                    <a:cubicBezTo>
                      <a:pt x="73" y="74"/>
                      <a:pt x="74" y="75"/>
                      <a:pt x="75" y="75"/>
                    </a:cubicBezTo>
                    <a:cubicBezTo>
                      <a:pt x="78" y="75"/>
                      <a:pt x="82" y="64"/>
                      <a:pt x="88" y="64"/>
                    </a:cubicBezTo>
                    <a:cubicBezTo>
                      <a:pt x="93" y="63"/>
                      <a:pt x="97" y="67"/>
                      <a:pt x="92" y="74"/>
                    </a:cubicBezTo>
                    <a:cubicBezTo>
                      <a:pt x="88" y="81"/>
                      <a:pt x="89" y="89"/>
                      <a:pt x="91" y="90"/>
                    </a:cubicBezTo>
                    <a:cubicBezTo>
                      <a:pt x="93" y="91"/>
                      <a:pt x="115" y="75"/>
                      <a:pt x="96" y="38"/>
                    </a:cubicBezTo>
                    <a:cubicBezTo>
                      <a:pt x="77" y="0"/>
                      <a:pt x="29" y="20"/>
                      <a:pt x="22" y="28"/>
                    </a:cubicBezTo>
                    <a:cubicBezTo>
                      <a:pt x="22" y="28"/>
                      <a:pt x="14" y="35"/>
                      <a:pt x="7" y="29"/>
                    </a:cubicBezTo>
                    <a:cubicBezTo>
                      <a:pt x="7" y="29"/>
                      <a:pt x="0" y="82"/>
                      <a:pt x="30" y="72"/>
                    </a:cubicBezTo>
                    <a:close/>
                  </a:path>
                </a:pathLst>
              </a:custGeom>
              <a:solidFill>
                <a:srgbClr val="FF2C9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ṡľïḓe"/>
              <p:cNvSpPr/>
              <p:nvPr/>
            </p:nvSpPr>
            <p:spPr bwMode="auto">
              <a:xfrm>
                <a:off x="4448197" y="2373782"/>
                <a:ext cx="337878" cy="417583"/>
              </a:xfrm>
              <a:custGeom>
                <a:avLst/>
                <a:gdLst>
                  <a:gd name="T0" fmla="*/ 61 w 94"/>
                  <a:gd name="T1" fmla="*/ 16 h 116"/>
                  <a:gd name="T2" fmla="*/ 61 w 94"/>
                  <a:gd name="T3" fmla="*/ 44 h 116"/>
                  <a:gd name="T4" fmla="*/ 57 w 94"/>
                  <a:gd name="T5" fmla="*/ 53 h 116"/>
                  <a:gd name="T6" fmla="*/ 0 w 94"/>
                  <a:gd name="T7" fmla="*/ 105 h 116"/>
                  <a:gd name="T8" fmla="*/ 6 w 94"/>
                  <a:gd name="T9" fmla="*/ 116 h 116"/>
                  <a:gd name="T10" fmla="*/ 82 w 94"/>
                  <a:gd name="T11" fmla="*/ 60 h 116"/>
                  <a:gd name="T12" fmla="*/ 89 w 94"/>
                  <a:gd name="T13" fmla="*/ 49 h 116"/>
                  <a:gd name="T14" fmla="*/ 94 w 94"/>
                  <a:gd name="T15" fmla="*/ 0 h 116"/>
                  <a:gd name="T16" fmla="*/ 61 w 94"/>
                  <a:gd name="T17" fmla="*/ 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116">
                    <a:moveTo>
                      <a:pt x="61" y="16"/>
                    </a:moveTo>
                    <a:cubicBezTo>
                      <a:pt x="61" y="44"/>
                      <a:pt x="61" y="44"/>
                      <a:pt x="61" y="44"/>
                    </a:cubicBezTo>
                    <a:cubicBezTo>
                      <a:pt x="61" y="48"/>
                      <a:pt x="60" y="51"/>
                      <a:pt x="57" y="53"/>
                    </a:cubicBezTo>
                    <a:cubicBezTo>
                      <a:pt x="0" y="105"/>
                      <a:pt x="0" y="105"/>
                      <a:pt x="0" y="105"/>
                    </a:cubicBezTo>
                    <a:cubicBezTo>
                      <a:pt x="6" y="116"/>
                      <a:pt x="6" y="116"/>
                      <a:pt x="6" y="116"/>
                    </a:cubicBezTo>
                    <a:cubicBezTo>
                      <a:pt x="82" y="60"/>
                      <a:pt x="82" y="60"/>
                      <a:pt x="82" y="60"/>
                    </a:cubicBezTo>
                    <a:cubicBezTo>
                      <a:pt x="86" y="58"/>
                      <a:pt x="88" y="54"/>
                      <a:pt x="89" y="49"/>
                    </a:cubicBezTo>
                    <a:cubicBezTo>
                      <a:pt x="94" y="0"/>
                      <a:pt x="94" y="0"/>
                      <a:pt x="94" y="0"/>
                    </a:cubicBezTo>
                    <a:lnTo>
                      <a:pt x="61" y="16"/>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iṡ1ïḍè"/>
              <p:cNvSpPr/>
              <p:nvPr/>
            </p:nvSpPr>
            <p:spPr bwMode="auto">
              <a:xfrm>
                <a:off x="4605873" y="2108679"/>
                <a:ext cx="230450" cy="381195"/>
              </a:xfrm>
              <a:custGeom>
                <a:avLst/>
                <a:gdLst>
                  <a:gd name="T0" fmla="*/ 40 w 64"/>
                  <a:gd name="T1" fmla="*/ 0 h 106"/>
                  <a:gd name="T2" fmla="*/ 64 w 64"/>
                  <a:gd name="T3" fmla="*/ 96 h 106"/>
                  <a:gd name="T4" fmla="*/ 17 w 64"/>
                  <a:gd name="T5" fmla="*/ 100 h 106"/>
                  <a:gd name="T6" fmla="*/ 40 w 64"/>
                  <a:gd name="T7" fmla="*/ 0 h 106"/>
                </a:gdLst>
                <a:ahLst/>
                <a:cxnLst>
                  <a:cxn ang="0">
                    <a:pos x="T0" y="T1"/>
                  </a:cxn>
                  <a:cxn ang="0">
                    <a:pos x="T2" y="T3"/>
                  </a:cxn>
                  <a:cxn ang="0">
                    <a:pos x="T4" y="T5"/>
                  </a:cxn>
                  <a:cxn ang="0">
                    <a:pos x="T6" y="T7"/>
                  </a:cxn>
                </a:cxnLst>
                <a:rect l="0" t="0" r="r" b="b"/>
                <a:pathLst>
                  <a:path w="64" h="106">
                    <a:moveTo>
                      <a:pt x="40" y="0"/>
                    </a:moveTo>
                    <a:cubicBezTo>
                      <a:pt x="40" y="0"/>
                      <a:pt x="57" y="27"/>
                      <a:pt x="64" y="96"/>
                    </a:cubicBezTo>
                    <a:cubicBezTo>
                      <a:pt x="64" y="96"/>
                      <a:pt x="34" y="106"/>
                      <a:pt x="17" y="100"/>
                    </a:cubicBezTo>
                    <a:cubicBezTo>
                      <a:pt x="0" y="95"/>
                      <a:pt x="40" y="0"/>
                      <a:pt x="4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îsľïďè"/>
              <p:cNvSpPr/>
              <p:nvPr/>
            </p:nvSpPr>
            <p:spPr bwMode="auto">
              <a:xfrm>
                <a:off x="4628398" y="2229968"/>
                <a:ext cx="27723" cy="230450"/>
              </a:xfrm>
              <a:custGeom>
                <a:avLst/>
                <a:gdLst>
                  <a:gd name="T0" fmla="*/ 8 w 8"/>
                  <a:gd name="T1" fmla="*/ 0 h 64"/>
                  <a:gd name="T2" fmla="*/ 1 w 8"/>
                  <a:gd name="T3" fmla="*/ 54 h 64"/>
                  <a:gd name="T4" fmla="*/ 8 w 8"/>
                  <a:gd name="T5" fmla="*/ 64 h 64"/>
                  <a:gd name="T6" fmla="*/ 8 w 8"/>
                  <a:gd name="T7" fmla="*/ 64 h 64"/>
                  <a:gd name="T8" fmla="*/ 8 w 8"/>
                  <a:gd name="T9" fmla="*/ 0 h 64"/>
                </a:gdLst>
                <a:ahLst/>
                <a:cxnLst>
                  <a:cxn ang="0">
                    <a:pos x="T0" y="T1"/>
                  </a:cxn>
                  <a:cxn ang="0">
                    <a:pos x="T2" y="T3"/>
                  </a:cxn>
                  <a:cxn ang="0">
                    <a:pos x="T4" y="T5"/>
                  </a:cxn>
                  <a:cxn ang="0">
                    <a:pos x="T6" y="T7"/>
                  </a:cxn>
                  <a:cxn ang="0">
                    <a:pos x="T8" y="T9"/>
                  </a:cxn>
                </a:cxnLst>
                <a:rect l="0" t="0" r="r" b="b"/>
                <a:pathLst>
                  <a:path w="8" h="64">
                    <a:moveTo>
                      <a:pt x="8" y="0"/>
                    </a:moveTo>
                    <a:cubicBezTo>
                      <a:pt x="8" y="0"/>
                      <a:pt x="1" y="36"/>
                      <a:pt x="1" y="54"/>
                    </a:cubicBezTo>
                    <a:cubicBezTo>
                      <a:pt x="0" y="58"/>
                      <a:pt x="3" y="63"/>
                      <a:pt x="8" y="64"/>
                    </a:cubicBezTo>
                    <a:cubicBezTo>
                      <a:pt x="8" y="64"/>
                      <a:pt x="8" y="64"/>
                      <a:pt x="8" y="64"/>
                    </a:cubicBezTo>
                    <a:lnTo>
                      <a:pt x="8"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iŝ1ïďé"/>
              <p:cNvSpPr/>
              <p:nvPr/>
            </p:nvSpPr>
            <p:spPr bwMode="auto">
              <a:xfrm>
                <a:off x="3983832" y="2701264"/>
                <a:ext cx="618576" cy="363868"/>
              </a:xfrm>
              <a:custGeom>
                <a:avLst/>
                <a:gdLst>
                  <a:gd name="T0" fmla="*/ 172 w 172"/>
                  <a:gd name="T1" fmla="*/ 51 h 101"/>
                  <a:gd name="T2" fmla="*/ 159 w 172"/>
                  <a:gd name="T3" fmla="*/ 49 h 101"/>
                  <a:gd name="T4" fmla="*/ 77 w 172"/>
                  <a:gd name="T5" fmla="*/ 2 h 101"/>
                  <a:gd name="T6" fmla="*/ 66 w 172"/>
                  <a:gd name="T7" fmla="*/ 2 h 101"/>
                  <a:gd name="T8" fmla="*/ 8 w 172"/>
                  <a:gd name="T9" fmla="*/ 36 h 101"/>
                  <a:gd name="T10" fmla="*/ 0 w 172"/>
                  <a:gd name="T11" fmla="*/ 35 h 101"/>
                  <a:gd name="T12" fmla="*/ 0 w 172"/>
                  <a:gd name="T13" fmla="*/ 43 h 101"/>
                  <a:gd name="T14" fmla="*/ 0 w 172"/>
                  <a:gd name="T15" fmla="*/ 43 h 101"/>
                  <a:gd name="T16" fmla="*/ 2 w 172"/>
                  <a:gd name="T17" fmla="*/ 45 h 101"/>
                  <a:gd name="T18" fmla="*/ 96 w 172"/>
                  <a:gd name="T19" fmla="*/ 99 h 101"/>
                  <a:gd name="T20" fmla="*/ 106 w 172"/>
                  <a:gd name="T21" fmla="*/ 99 h 101"/>
                  <a:gd name="T22" fmla="*/ 169 w 172"/>
                  <a:gd name="T23" fmla="*/ 62 h 101"/>
                  <a:gd name="T24" fmla="*/ 172 w 172"/>
                  <a:gd name="T25" fmla="*/ 59 h 101"/>
                  <a:gd name="T26" fmla="*/ 172 w 172"/>
                  <a:gd name="T27" fmla="*/ 59 h 101"/>
                  <a:gd name="T28" fmla="*/ 172 w 172"/>
                  <a:gd name="T29" fmla="*/ 5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 h="101">
                    <a:moveTo>
                      <a:pt x="172" y="51"/>
                    </a:moveTo>
                    <a:cubicBezTo>
                      <a:pt x="159" y="49"/>
                      <a:pt x="159" y="49"/>
                      <a:pt x="159" y="49"/>
                    </a:cubicBezTo>
                    <a:cubicBezTo>
                      <a:pt x="77" y="2"/>
                      <a:pt x="77" y="2"/>
                      <a:pt x="77" y="2"/>
                    </a:cubicBezTo>
                    <a:cubicBezTo>
                      <a:pt x="74" y="0"/>
                      <a:pt x="70" y="0"/>
                      <a:pt x="66" y="2"/>
                    </a:cubicBezTo>
                    <a:cubicBezTo>
                      <a:pt x="8" y="36"/>
                      <a:pt x="8" y="36"/>
                      <a:pt x="8" y="36"/>
                    </a:cubicBezTo>
                    <a:cubicBezTo>
                      <a:pt x="0" y="35"/>
                      <a:pt x="0" y="35"/>
                      <a:pt x="0" y="35"/>
                    </a:cubicBezTo>
                    <a:cubicBezTo>
                      <a:pt x="0" y="43"/>
                      <a:pt x="0" y="43"/>
                      <a:pt x="0" y="43"/>
                    </a:cubicBezTo>
                    <a:cubicBezTo>
                      <a:pt x="0" y="43"/>
                      <a:pt x="0" y="43"/>
                      <a:pt x="0" y="43"/>
                    </a:cubicBezTo>
                    <a:cubicBezTo>
                      <a:pt x="0" y="44"/>
                      <a:pt x="1" y="45"/>
                      <a:pt x="2" y="45"/>
                    </a:cubicBezTo>
                    <a:cubicBezTo>
                      <a:pt x="96" y="99"/>
                      <a:pt x="96" y="99"/>
                      <a:pt x="96" y="99"/>
                    </a:cubicBezTo>
                    <a:cubicBezTo>
                      <a:pt x="98" y="101"/>
                      <a:pt x="103" y="100"/>
                      <a:pt x="106" y="99"/>
                    </a:cubicBezTo>
                    <a:cubicBezTo>
                      <a:pt x="169" y="62"/>
                      <a:pt x="169" y="62"/>
                      <a:pt x="169" y="62"/>
                    </a:cubicBezTo>
                    <a:cubicBezTo>
                      <a:pt x="171" y="61"/>
                      <a:pt x="172" y="60"/>
                      <a:pt x="172" y="59"/>
                    </a:cubicBezTo>
                    <a:cubicBezTo>
                      <a:pt x="172" y="59"/>
                      <a:pt x="172" y="59"/>
                      <a:pt x="172" y="59"/>
                    </a:cubicBezTo>
                    <a:lnTo>
                      <a:pt x="172" y="51"/>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ïṧḻidè"/>
              <p:cNvSpPr/>
              <p:nvPr/>
            </p:nvSpPr>
            <p:spPr bwMode="auto">
              <a:xfrm>
                <a:off x="3983832" y="2767107"/>
                <a:ext cx="395057" cy="294560"/>
              </a:xfrm>
              <a:custGeom>
                <a:avLst/>
                <a:gdLst>
                  <a:gd name="T0" fmla="*/ 110 w 110"/>
                  <a:gd name="T1" fmla="*/ 3 h 82"/>
                  <a:gd name="T2" fmla="*/ 104 w 110"/>
                  <a:gd name="T3" fmla="*/ 0 h 82"/>
                  <a:gd name="T4" fmla="*/ 40 w 110"/>
                  <a:gd name="T5" fmla="*/ 0 h 82"/>
                  <a:gd name="T6" fmla="*/ 8 w 110"/>
                  <a:gd name="T7" fmla="*/ 18 h 82"/>
                  <a:gd name="T8" fmla="*/ 0 w 110"/>
                  <a:gd name="T9" fmla="*/ 17 h 82"/>
                  <a:gd name="T10" fmla="*/ 0 w 110"/>
                  <a:gd name="T11" fmla="*/ 25 h 82"/>
                  <a:gd name="T12" fmla="*/ 0 w 110"/>
                  <a:gd name="T13" fmla="*/ 25 h 82"/>
                  <a:gd name="T14" fmla="*/ 2 w 110"/>
                  <a:gd name="T15" fmla="*/ 27 h 82"/>
                  <a:gd name="T16" fmla="*/ 96 w 110"/>
                  <a:gd name="T17" fmla="*/ 81 h 82"/>
                  <a:gd name="T18" fmla="*/ 101 w 110"/>
                  <a:gd name="T19" fmla="*/ 82 h 82"/>
                  <a:gd name="T20" fmla="*/ 110 w 110"/>
                  <a:gd name="T2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82">
                    <a:moveTo>
                      <a:pt x="110" y="3"/>
                    </a:moveTo>
                    <a:cubicBezTo>
                      <a:pt x="104" y="0"/>
                      <a:pt x="104" y="0"/>
                      <a:pt x="104" y="0"/>
                    </a:cubicBezTo>
                    <a:cubicBezTo>
                      <a:pt x="40" y="0"/>
                      <a:pt x="40" y="0"/>
                      <a:pt x="40" y="0"/>
                    </a:cubicBezTo>
                    <a:cubicBezTo>
                      <a:pt x="8" y="18"/>
                      <a:pt x="8" y="18"/>
                      <a:pt x="8" y="18"/>
                    </a:cubicBezTo>
                    <a:cubicBezTo>
                      <a:pt x="0" y="17"/>
                      <a:pt x="0" y="17"/>
                      <a:pt x="0" y="17"/>
                    </a:cubicBezTo>
                    <a:cubicBezTo>
                      <a:pt x="0" y="25"/>
                      <a:pt x="0" y="25"/>
                      <a:pt x="0" y="25"/>
                    </a:cubicBezTo>
                    <a:cubicBezTo>
                      <a:pt x="0" y="25"/>
                      <a:pt x="0" y="25"/>
                      <a:pt x="0" y="25"/>
                    </a:cubicBezTo>
                    <a:cubicBezTo>
                      <a:pt x="0" y="26"/>
                      <a:pt x="1" y="27"/>
                      <a:pt x="2" y="27"/>
                    </a:cubicBezTo>
                    <a:cubicBezTo>
                      <a:pt x="96" y="81"/>
                      <a:pt x="96" y="81"/>
                      <a:pt x="96" y="81"/>
                    </a:cubicBezTo>
                    <a:cubicBezTo>
                      <a:pt x="97" y="82"/>
                      <a:pt x="99" y="82"/>
                      <a:pt x="101" y="82"/>
                    </a:cubicBezTo>
                    <a:lnTo>
                      <a:pt x="110" y="3"/>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ïsļiḋê"/>
              <p:cNvSpPr/>
              <p:nvPr/>
            </p:nvSpPr>
            <p:spPr bwMode="auto">
              <a:xfrm>
                <a:off x="3983832" y="2827751"/>
                <a:ext cx="13862" cy="39853"/>
              </a:xfrm>
              <a:custGeom>
                <a:avLst/>
                <a:gdLst>
                  <a:gd name="T0" fmla="*/ 4 w 4"/>
                  <a:gd name="T1" fmla="*/ 0 h 11"/>
                  <a:gd name="T2" fmla="*/ 0 w 4"/>
                  <a:gd name="T3" fmla="*/ 0 h 11"/>
                  <a:gd name="T4" fmla="*/ 0 w 4"/>
                  <a:gd name="T5" fmla="*/ 8 h 11"/>
                  <a:gd name="T6" fmla="*/ 0 w 4"/>
                  <a:gd name="T7" fmla="*/ 8 h 11"/>
                  <a:gd name="T8" fmla="*/ 2 w 4"/>
                  <a:gd name="T9" fmla="*/ 10 h 11"/>
                  <a:gd name="T10" fmla="*/ 4 w 4"/>
                  <a:gd name="T11" fmla="*/ 11 h 11"/>
                  <a:gd name="T12" fmla="*/ 4 w 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 h="11">
                    <a:moveTo>
                      <a:pt x="4" y="0"/>
                    </a:moveTo>
                    <a:cubicBezTo>
                      <a:pt x="0" y="0"/>
                      <a:pt x="0" y="0"/>
                      <a:pt x="0" y="0"/>
                    </a:cubicBezTo>
                    <a:cubicBezTo>
                      <a:pt x="0" y="8"/>
                      <a:pt x="0" y="8"/>
                      <a:pt x="0" y="8"/>
                    </a:cubicBezTo>
                    <a:cubicBezTo>
                      <a:pt x="0" y="8"/>
                      <a:pt x="0" y="8"/>
                      <a:pt x="0" y="8"/>
                    </a:cubicBezTo>
                    <a:cubicBezTo>
                      <a:pt x="0" y="9"/>
                      <a:pt x="1" y="10"/>
                      <a:pt x="2" y="10"/>
                    </a:cubicBezTo>
                    <a:cubicBezTo>
                      <a:pt x="4" y="11"/>
                      <a:pt x="4" y="11"/>
                      <a:pt x="4" y="11"/>
                    </a:cubicBezTo>
                    <a:lnTo>
                      <a:pt x="4" y="0"/>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íṡḷîde"/>
              <p:cNvSpPr/>
              <p:nvPr/>
            </p:nvSpPr>
            <p:spPr bwMode="auto">
              <a:xfrm>
                <a:off x="4328640" y="3011418"/>
                <a:ext cx="32922" cy="50249"/>
              </a:xfrm>
              <a:custGeom>
                <a:avLst/>
                <a:gdLst>
                  <a:gd name="T0" fmla="*/ 0 w 9"/>
                  <a:gd name="T1" fmla="*/ 14 h 14"/>
                  <a:gd name="T2" fmla="*/ 9 w 9"/>
                  <a:gd name="T3" fmla="*/ 13 h 14"/>
                  <a:gd name="T4" fmla="*/ 9 w 9"/>
                  <a:gd name="T5" fmla="*/ 0 h 14"/>
                  <a:gd name="T6" fmla="*/ 0 w 9"/>
                  <a:gd name="T7" fmla="*/ 0 h 14"/>
                  <a:gd name="T8" fmla="*/ 0 w 9"/>
                  <a:gd name="T9" fmla="*/ 14 h 14"/>
                </a:gdLst>
                <a:ahLst/>
                <a:cxnLst>
                  <a:cxn ang="0">
                    <a:pos x="T0" y="T1"/>
                  </a:cxn>
                  <a:cxn ang="0">
                    <a:pos x="T2" y="T3"/>
                  </a:cxn>
                  <a:cxn ang="0">
                    <a:pos x="T4" y="T5"/>
                  </a:cxn>
                  <a:cxn ang="0">
                    <a:pos x="T6" y="T7"/>
                  </a:cxn>
                  <a:cxn ang="0">
                    <a:pos x="T8" y="T9"/>
                  </a:cxn>
                </a:cxnLst>
                <a:rect l="0" t="0" r="r" b="b"/>
                <a:pathLst>
                  <a:path w="9" h="14">
                    <a:moveTo>
                      <a:pt x="0" y="14"/>
                    </a:moveTo>
                    <a:cubicBezTo>
                      <a:pt x="3" y="14"/>
                      <a:pt x="7" y="14"/>
                      <a:pt x="9" y="13"/>
                    </a:cubicBezTo>
                    <a:cubicBezTo>
                      <a:pt x="9" y="0"/>
                      <a:pt x="9" y="0"/>
                      <a:pt x="9" y="0"/>
                    </a:cubicBezTo>
                    <a:cubicBezTo>
                      <a:pt x="0" y="0"/>
                      <a:pt x="0" y="0"/>
                      <a:pt x="0" y="0"/>
                    </a:cubicBezTo>
                    <a:lnTo>
                      <a:pt x="0" y="14"/>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ïSlîďé"/>
              <p:cNvSpPr/>
              <p:nvPr/>
            </p:nvSpPr>
            <p:spPr bwMode="auto">
              <a:xfrm>
                <a:off x="3983832" y="2677006"/>
                <a:ext cx="622042" cy="360403"/>
              </a:xfrm>
              <a:custGeom>
                <a:avLst/>
                <a:gdLst>
                  <a:gd name="T0" fmla="*/ 96 w 173"/>
                  <a:gd name="T1" fmla="*/ 98 h 100"/>
                  <a:gd name="T2" fmla="*/ 2 w 173"/>
                  <a:gd name="T3" fmla="*/ 45 h 100"/>
                  <a:gd name="T4" fmla="*/ 3 w 173"/>
                  <a:gd name="T5" fmla="*/ 39 h 100"/>
                  <a:gd name="T6" fmla="*/ 66 w 173"/>
                  <a:gd name="T7" fmla="*/ 2 h 100"/>
                  <a:gd name="T8" fmla="*/ 77 w 173"/>
                  <a:gd name="T9" fmla="*/ 2 h 100"/>
                  <a:gd name="T10" fmla="*/ 170 w 173"/>
                  <a:gd name="T11" fmla="*/ 55 h 100"/>
                  <a:gd name="T12" fmla="*/ 169 w 173"/>
                  <a:gd name="T13" fmla="*/ 61 h 100"/>
                  <a:gd name="T14" fmla="*/ 106 w 173"/>
                  <a:gd name="T15" fmla="*/ 98 h 100"/>
                  <a:gd name="T16" fmla="*/ 96 w 173"/>
                  <a:gd name="T17" fmla="*/ 9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 h="100">
                    <a:moveTo>
                      <a:pt x="96" y="98"/>
                    </a:moveTo>
                    <a:cubicBezTo>
                      <a:pt x="2" y="45"/>
                      <a:pt x="2" y="45"/>
                      <a:pt x="2" y="45"/>
                    </a:cubicBezTo>
                    <a:cubicBezTo>
                      <a:pt x="0" y="43"/>
                      <a:pt x="0" y="40"/>
                      <a:pt x="3" y="39"/>
                    </a:cubicBezTo>
                    <a:cubicBezTo>
                      <a:pt x="66" y="2"/>
                      <a:pt x="66" y="2"/>
                      <a:pt x="66" y="2"/>
                    </a:cubicBezTo>
                    <a:cubicBezTo>
                      <a:pt x="70" y="0"/>
                      <a:pt x="74" y="0"/>
                      <a:pt x="77" y="2"/>
                    </a:cubicBezTo>
                    <a:cubicBezTo>
                      <a:pt x="170" y="55"/>
                      <a:pt x="170" y="55"/>
                      <a:pt x="170" y="55"/>
                    </a:cubicBezTo>
                    <a:cubicBezTo>
                      <a:pt x="173" y="57"/>
                      <a:pt x="172" y="60"/>
                      <a:pt x="169" y="61"/>
                    </a:cubicBezTo>
                    <a:cubicBezTo>
                      <a:pt x="106" y="98"/>
                      <a:pt x="106" y="98"/>
                      <a:pt x="106" y="98"/>
                    </a:cubicBezTo>
                    <a:cubicBezTo>
                      <a:pt x="103" y="100"/>
                      <a:pt x="98" y="100"/>
                      <a:pt x="96" y="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ṥḷîde"/>
              <p:cNvSpPr/>
              <p:nvPr/>
            </p:nvSpPr>
            <p:spPr bwMode="auto">
              <a:xfrm>
                <a:off x="4034080" y="2748047"/>
                <a:ext cx="450503" cy="259906"/>
              </a:xfrm>
              <a:custGeom>
                <a:avLst/>
                <a:gdLst>
                  <a:gd name="T0" fmla="*/ 80 w 125"/>
                  <a:gd name="T1" fmla="*/ 70 h 72"/>
                  <a:gd name="T2" fmla="*/ 2 w 125"/>
                  <a:gd name="T3" fmla="*/ 25 h 72"/>
                  <a:gd name="T4" fmla="*/ 3 w 125"/>
                  <a:gd name="T5" fmla="*/ 21 h 72"/>
                  <a:gd name="T6" fmla="*/ 37 w 125"/>
                  <a:gd name="T7" fmla="*/ 1 h 72"/>
                  <a:gd name="T8" fmla="*/ 46 w 125"/>
                  <a:gd name="T9" fmla="*/ 1 h 72"/>
                  <a:gd name="T10" fmla="*/ 123 w 125"/>
                  <a:gd name="T11" fmla="*/ 46 h 72"/>
                  <a:gd name="T12" fmla="*/ 123 w 125"/>
                  <a:gd name="T13" fmla="*/ 51 h 72"/>
                  <a:gd name="T14" fmla="*/ 88 w 125"/>
                  <a:gd name="T15" fmla="*/ 70 h 72"/>
                  <a:gd name="T16" fmla="*/ 80 w 125"/>
                  <a:gd name="T17"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72">
                    <a:moveTo>
                      <a:pt x="80" y="70"/>
                    </a:moveTo>
                    <a:cubicBezTo>
                      <a:pt x="2" y="25"/>
                      <a:pt x="2" y="25"/>
                      <a:pt x="2" y="25"/>
                    </a:cubicBezTo>
                    <a:cubicBezTo>
                      <a:pt x="0" y="24"/>
                      <a:pt x="0" y="22"/>
                      <a:pt x="3" y="21"/>
                    </a:cubicBezTo>
                    <a:cubicBezTo>
                      <a:pt x="37" y="1"/>
                      <a:pt x="37" y="1"/>
                      <a:pt x="37" y="1"/>
                    </a:cubicBezTo>
                    <a:cubicBezTo>
                      <a:pt x="40" y="0"/>
                      <a:pt x="43" y="0"/>
                      <a:pt x="46" y="1"/>
                    </a:cubicBezTo>
                    <a:cubicBezTo>
                      <a:pt x="123" y="46"/>
                      <a:pt x="123" y="46"/>
                      <a:pt x="123" y="46"/>
                    </a:cubicBezTo>
                    <a:cubicBezTo>
                      <a:pt x="125" y="47"/>
                      <a:pt x="125" y="49"/>
                      <a:pt x="123" y="51"/>
                    </a:cubicBezTo>
                    <a:cubicBezTo>
                      <a:pt x="88" y="70"/>
                      <a:pt x="88" y="70"/>
                      <a:pt x="88" y="70"/>
                    </a:cubicBezTo>
                    <a:cubicBezTo>
                      <a:pt x="86" y="71"/>
                      <a:pt x="82" y="72"/>
                      <a:pt x="80" y="7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ïSļïďe"/>
              <p:cNvSpPr/>
              <p:nvPr/>
            </p:nvSpPr>
            <p:spPr bwMode="auto">
              <a:xfrm>
                <a:off x="4228143" y="2651015"/>
                <a:ext cx="83170" cy="155943"/>
              </a:xfrm>
              <a:custGeom>
                <a:avLst/>
                <a:gdLst>
                  <a:gd name="T0" fmla="*/ 2 w 23"/>
                  <a:gd name="T1" fmla="*/ 7 h 43"/>
                  <a:gd name="T2" fmla="*/ 1 w 23"/>
                  <a:gd name="T3" fmla="*/ 14 h 43"/>
                  <a:gd name="T4" fmla="*/ 2 w 23"/>
                  <a:gd name="T5" fmla="*/ 30 h 43"/>
                  <a:gd name="T6" fmla="*/ 3 w 23"/>
                  <a:gd name="T7" fmla="*/ 36 h 43"/>
                  <a:gd name="T8" fmla="*/ 9 w 23"/>
                  <a:gd name="T9" fmla="*/ 42 h 43"/>
                  <a:gd name="T10" fmla="*/ 9 w 23"/>
                  <a:gd name="T11" fmla="*/ 42 h 43"/>
                  <a:gd name="T12" fmla="*/ 14 w 23"/>
                  <a:gd name="T13" fmla="*/ 38 h 43"/>
                  <a:gd name="T14" fmla="*/ 16 w 23"/>
                  <a:gd name="T15" fmla="*/ 24 h 43"/>
                  <a:gd name="T16" fmla="*/ 21 w 23"/>
                  <a:gd name="T17" fmla="*/ 29 h 43"/>
                  <a:gd name="T18" fmla="*/ 15 w 23"/>
                  <a:gd name="T19" fmla="*/ 8 h 43"/>
                  <a:gd name="T20" fmla="*/ 2 w 23"/>
                  <a:gd name="T2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43">
                    <a:moveTo>
                      <a:pt x="2" y="7"/>
                    </a:moveTo>
                    <a:cubicBezTo>
                      <a:pt x="1" y="14"/>
                      <a:pt x="1" y="14"/>
                      <a:pt x="1" y="14"/>
                    </a:cubicBezTo>
                    <a:cubicBezTo>
                      <a:pt x="0" y="19"/>
                      <a:pt x="0" y="25"/>
                      <a:pt x="2" y="30"/>
                    </a:cubicBezTo>
                    <a:cubicBezTo>
                      <a:pt x="3" y="36"/>
                      <a:pt x="3" y="36"/>
                      <a:pt x="3" y="36"/>
                    </a:cubicBezTo>
                    <a:cubicBezTo>
                      <a:pt x="3" y="39"/>
                      <a:pt x="6" y="41"/>
                      <a:pt x="9" y="42"/>
                    </a:cubicBezTo>
                    <a:cubicBezTo>
                      <a:pt x="9" y="42"/>
                      <a:pt x="9" y="42"/>
                      <a:pt x="9" y="42"/>
                    </a:cubicBezTo>
                    <a:cubicBezTo>
                      <a:pt x="12" y="43"/>
                      <a:pt x="14" y="41"/>
                      <a:pt x="14" y="38"/>
                    </a:cubicBezTo>
                    <a:cubicBezTo>
                      <a:pt x="16" y="24"/>
                      <a:pt x="16" y="24"/>
                      <a:pt x="16" y="24"/>
                    </a:cubicBezTo>
                    <a:cubicBezTo>
                      <a:pt x="16" y="24"/>
                      <a:pt x="19" y="29"/>
                      <a:pt x="21" y="29"/>
                    </a:cubicBezTo>
                    <a:cubicBezTo>
                      <a:pt x="23" y="29"/>
                      <a:pt x="19" y="15"/>
                      <a:pt x="15" y="8"/>
                    </a:cubicBezTo>
                    <a:cubicBezTo>
                      <a:pt x="11" y="0"/>
                      <a:pt x="2" y="7"/>
                      <a:pt x="2" y="7"/>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iṧľîďè"/>
              <p:cNvSpPr/>
              <p:nvPr/>
            </p:nvSpPr>
            <p:spPr bwMode="auto">
              <a:xfrm>
                <a:off x="4214281" y="2236899"/>
                <a:ext cx="136884" cy="443573"/>
              </a:xfrm>
              <a:custGeom>
                <a:avLst/>
                <a:gdLst>
                  <a:gd name="T0" fmla="*/ 38 w 38"/>
                  <a:gd name="T1" fmla="*/ 20 h 123"/>
                  <a:gd name="T2" fmla="*/ 28 w 38"/>
                  <a:gd name="T3" fmla="*/ 40 h 123"/>
                  <a:gd name="T4" fmla="*/ 24 w 38"/>
                  <a:gd name="T5" fmla="*/ 55 h 123"/>
                  <a:gd name="T6" fmla="*/ 19 w 38"/>
                  <a:gd name="T7" fmla="*/ 123 h 123"/>
                  <a:gd name="T8" fmla="*/ 6 w 38"/>
                  <a:gd name="T9" fmla="*/ 122 h 123"/>
                  <a:gd name="T10" fmla="*/ 0 w 38"/>
                  <a:gd name="T11" fmla="*/ 46 h 123"/>
                  <a:gd name="T12" fmla="*/ 0 w 38"/>
                  <a:gd name="T13" fmla="*/ 39 h 123"/>
                  <a:gd name="T14" fmla="*/ 7 w 38"/>
                  <a:gd name="T15" fmla="*/ 0 h 123"/>
                  <a:gd name="T16" fmla="*/ 38 w 38"/>
                  <a:gd name="T17" fmla="*/ 2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23">
                    <a:moveTo>
                      <a:pt x="38" y="20"/>
                    </a:moveTo>
                    <a:cubicBezTo>
                      <a:pt x="28" y="40"/>
                      <a:pt x="28" y="40"/>
                      <a:pt x="28" y="40"/>
                    </a:cubicBezTo>
                    <a:cubicBezTo>
                      <a:pt x="25" y="44"/>
                      <a:pt x="24" y="50"/>
                      <a:pt x="24" y="55"/>
                    </a:cubicBezTo>
                    <a:cubicBezTo>
                      <a:pt x="19" y="123"/>
                      <a:pt x="19" y="123"/>
                      <a:pt x="19" y="123"/>
                    </a:cubicBezTo>
                    <a:cubicBezTo>
                      <a:pt x="6" y="122"/>
                      <a:pt x="6" y="122"/>
                      <a:pt x="6" y="122"/>
                    </a:cubicBezTo>
                    <a:cubicBezTo>
                      <a:pt x="0" y="46"/>
                      <a:pt x="0" y="46"/>
                      <a:pt x="0" y="46"/>
                    </a:cubicBezTo>
                    <a:cubicBezTo>
                      <a:pt x="0" y="44"/>
                      <a:pt x="0" y="41"/>
                      <a:pt x="0" y="39"/>
                    </a:cubicBezTo>
                    <a:cubicBezTo>
                      <a:pt x="7" y="0"/>
                      <a:pt x="7" y="0"/>
                      <a:pt x="7" y="0"/>
                    </a:cubicBezTo>
                    <a:lnTo>
                      <a:pt x="38" y="2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îṩḻîḍé"/>
              <p:cNvSpPr/>
              <p:nvPr/>
            </p:nvSpPr>
            <p:spPr bwMode="auto">
              <a:xfrm>
                <a:off x="3957841" y="2533191"/>
                <a:ext cx="381195" cy="518079"/>
              </a:xfrm>
              <a:custGeom>
                <a:avLst/>
                <a:gdLst>
                  <a:gd name="T0" fmla="*/ 99 w 106"/>
                  <a:gd name="T1" fmla="*/ 144 h 144"/>
                  <a:gd name="T2" fmla="*/ 92 w 106"/>
                  <a:gd name="T3" fmla="*/ 133 h 144"/>
                  <a:gd name="T4" fmla="*/ 9 w 106"/>
                  <a:gd name="T5" fmla="*/ 86 h 144"/>
                  <a:gd name="T6" fmla="*/ 4 w 106"/>
                  <a:gd name="T7" fmla="*/ 77 h 144"/>
                  <a:gd name="T8" fmla="*/ 5 w 106"/>
                  <a:gd name="T9" fmla="*/ 9 h 144"/>
                  <a:gd name="T10" fmla="*/ 0 w 106"/>
                  <a:gd name="T11" fmla="*/ 3 h 144"/>
                  <a:gd name="T12" fmla="*/ 4 w 106"/>
                  <a:gd name="T13" fmla="*/ 1 h 144"/>
                  <a:gd name="T14" fmla="*/ 4 w 106"/>
                  <a:gd name="T15" fmla="*/ 1 h 144"/>
                  <a:gd name="T16" fmla="*/ 8 w 106"/>
                  <a:gd name="T17" fmla="*/ 1 h 144"/>
                  <a:gd name="T18" fmla="*/ 101 w 106"/>
                  <a:gd name="T19" fmla="*/ 55 h 144"/>
                  <a:gd name="T20" fmla="*/ 106 w 106"/>
                  <a:gd name="T21" fmla="*/ 64 h 144"/>
                  <a:gd name="T22" fmla="*/ 105 w 106"/>
                  <a:gd name="T23" fmla="*/ 137 h 144"/>
                  <a:gd name="T24" fmla="*/ 104 w 106"/>
                  <a:gd name="T25" fmla="*/ 141 h 144"/>
                  <a:gd name="T26" fmla="*/ 104 w 106"/>
                  <a:gd name="T27" fmla="*/ 141 h 144"/>
                  <a:gd name="T28" fmla="*/ 99 w 106"/>
                  <a:gd name="T2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44">
                    <a:moveTo>
                      <a:pt x="99" y="144"/>
                    </a:moveTo>
                    <a:cubicBezTo>
                      <a:pt x="92" y="133"/>
                      <a:pt x="92" y="133"/>
                      <a:pt x="92" y="133"/>
                    </a:cubicBezTo>
                    <a:cubicBezTo>
                      <a:pt x="9" y="86"/>
                      <a:pt x="9" y="86"/>
                      <a:pt x="9" y="86"/>
                    </a:cubicBezTo>
                    <a:cubicBezTo>
                      <a:pt x="7" y="84"/>
                      <a:pt x="4" y="80"/>
                      <a:pt x="4" y="77"/>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3" y="56"/>
                      <a:pt x="106" y="60"/>
                      <a:pt x="106" y="64"/>
                    </a:cubicBezTo>
                    <a:cubicBezTo>
                      <a:pt x="105" y="137"/>
                      <a:pt x="105" y="137"/>
                      <a:pt x="105" y="137"/>
                    </a:cubicBezTo>
                    <a:cubicBezTo>
                      <a:pt x="105" y="139"/>
                      <a:pt x="105" y="141"/>
                      <a:pt x="104" y="141"/>
                    </a:cubicBezTo>
                    <a:cubicBezTo>
                      <a:pt x="104" y="141"/>
                      <a:pt x="104" y="141"/>
                      <a:pt x="104" y="141"/>
                    </a:cubicBezTo>
                    <a:lnTo>
                      <a:pt x="99" y="144"/>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ïṩḷiďê"/>
              <p:cNvSpPr/>
              <p:nvPr/>
            </p:nvSpPr>
            <p:spPr bwMode="auto">
              <a:xfrm>
                <a:off x="3957841" y="2533191"/>
                <a:ext cx="374264" cy="377730"/>
              </a:xfrm>
              <a:custGeom>
                <a:avLst/>
                <a:gdLst>
                  <a:gd name="T0" fmla="*/ 42 w 104"/>
                  <a:gd name="T1" fmla="*/ 105 h 105"/>
                  <a:gd name="T2" fmla="*/ 37 w 104"/>
                  <a:gd name="T3" fmla="*/ 102 h 105"/>
                  <a:gd name="T4" fmla="*/ 5 w 104"/>
                  <a:gd name="T5" fmla="*/ 46 h 105"/>
                  <a:gd name="T6" fmla="*/ 5 w 104"/>
                  <a:gd name="T7" fmla="*/ 9 h 105"/>
                  <a:gd name="T8" fmla="*/ 0 w 104"/>
                  <a:gd name="T9" fmla="*/ 3 h 105"/>
                  <a:gd name="T10" fmla="*/ 4 w 104"/>
                  <a:gd name="T11" fmla="*/ 1 h 105"/>
                  <a:gd name="T12" fmla="*/ 4 w 104"/>
                  <a:gd name="T13" fmla="*/ 1 h 105"/>
                  <a:gd name="T14" fmla="*/ 8 w 104"/>
                  <a:gd name="T15" fmla="*/ 1 h 105"/>
                  <a:gd name="T16" fmla="*/ 101 w 104"/>
                  <a:gd name="T17" fmla="*/ 55 h 105"/>
                  <a:gd name="T18" fmla="*/ 104 w 104"/>
                  <a:gd name="T19" fmla="*/ 59 h 105"/>
                  <a:gd name="T20" fmla="*/ 42 w 104"/>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5">
                    <a:moveTo>
                      <a:pt x="42" y="105"/>
                    </a:moveTo>
                    <a:cubicBezTo>
                      <a:pt x="37" y="102"/>
                      <a:pt x="37" y="102"/>
                      <a:pt x="37" y="102"/>
                    </a:cubicBezTo>
                    <a:cubicBezTo>
                      <a:pt x="5" y="46"/>
                      <a:pt x="5" y="46"/>
                      <a:pt x="5" y="46"/>
                    </a:cubicBezTo>
                    <a:cubicBezTo>
                      <a:pt x="5" y="9"/>
                      <a:pt x="5" y="9"/>
                      <a:pt x="5" y="9"/>
                    </a:cubicBezTo>
                    <a:cubicBezTo>
                      <a:pt x="0" y="3"/>
                      <a:pt x="0" y="3"/>
                      <a:pt x="0" y="3"/>
                    </a:cubicBezTo>
                    <a:cubicBezTo>
                      <a:pt x="4" y="1"/>
                      <a:pt x="4" y="1"/>
                      <a:pt x="4" y="1"/>
                    </a:cubicBezTo>
                    <a:cubicBezTo>
                      <a:pt x="4" y="1"/>
                      <a:pt x="4" y="1"/>
                      <a:pt x="4" y="1"/>
                    </a:cubicBezTo>
                    <a:cubicBezTo>
                      <a:pt x="5" y="0"/>
                      <a:pt x="6" y="0"/>
                      <a:pt x="8" y="1"/>
                    </a:cubicBezTo>
                    <a:cubicBezTo>
                      <a:pt x="101" y="55"/>
                      <a:pt x="101" y="55"/>
                      <a:pt x="101" y="55"/>
                    </a:cubicBezTo>
                    <a:cubicBezTo>
                      <a:pt x="102" y="56"/>
                      <a:pt x="103" y="57"/>
                      <a:pt x="104" y="59"/>
                    </a:cubicBezTo>
                    <a:lnTo>
                      <a:pt x="42" y="105"/>
                    </a:lnTo>
                    <a:close/>
                  </a:path>
                </a:pathLst>
              </a:custGeom>
              <a:solidFill>
                <a:srgbClr val="396CA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ísḻídè"/>
              <p:cNvSpPr/>
              <p:nvPr/>
            </p:nvSpPr>
            <p:spPr bwMode="auto">
              <a:xfrm>
                <a:off x="3957841" y="2533191"/>
                <a:ext cx="32922" cy="20792"/>
              </a:xfrm>
              <a:custGeom>
                <a:avLst/>
                <a:gdLst>
                  <a:gd name="T0" fmla="*/ 2 w 9"/>
                  <a:gd name="T1" fmla="*/ 6 h 6"/>
                  <a:gd name="T2" fmla="*/ 0 w 9"/>
                  <a:gd name="T3" fmla="*/ 3 h 6"/>
                  <a:gd name="T4" fmla="*/ 4 w 9"/>
                  <a:gd name="T5" fmla="*/ 1 h 6"/>
                  <a:gd name="T6" fmla="*/ 4 w 9"/>
                  <a:gd name="T7" fmla="*/ 1 h 6"/>
                  <a:gd name="T8" fmla="*/ 8 w 9"/>
                  <a:gd name="T9" fmla="*/ 1 h 6"/>
                  <a:gd name="T10" fmla="*/ 9 w 9"/>
                  <a:gd name="T11" fmla="*/ 2 h 6"/>
                  <a:gd name="T12" fmla="*/ 2 w 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2" y="6"/>
                    </a:moveTo>
                    <a:cubicBezTo>
                      <a:pt x="0" y="3"/>
                      <a:pt x="0" y="3"/>
                      <a:pt x="0" y="3"/>
                    </a:cubicBezTo>
                    <a:cubicBezTo>
                      <a:pt x="4" y="1"/>
                      <a:pt x="4" y="1"/>
                      <a:pt x="4" y="1"/>
                    </a:cubicBezTo>
                    <a:cubicBezTo>
                      <a:pt x="4" y="1"/>
                      <a:pt x="4" y="1"/>
                      <a:pt x="4" y="1"/>
                    </a:cubicBezTo>
                    <a:cubicBezTo>
                      <a:pt x="5" y="0"/>
                      <a:pt x="6" y="0"/>
                      <a:pt x="8" y="1"/>
                    </a:cubicBezTo>
                    <a:cubicBezTo>
                      <a:pt x="9" y="2"/>
                      <a:pt x="9" y="2"/>
                      <a:pt x="9" y="2"/>
                    </a:cubicBezTo>
                    <a:lnTo>
                      <a:pt x="2" y="6"/>
                    </a:lnTo>
                    <a:close/>
                  </a:path>
                </a:pathLst>
              </a:custGeom>
              <a:solidFill>
                <a:srgbClr val="5793C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îśḻíde"/>
              <p:cNvSpPr/>
              <p:nvPr/>
            </p:nvSpPr>
            <p:spPr bwMode="auto">
              <a:xfrm>
                <a:off x="4288788" y="2730720"/>
                <a:ext cx="46784" cy="46784"/>
              </a:xfrm>
              <a:custGeom>
                <a:avLst/>
                <a:gdLst>
                  <a:gd name="T0" fmla="*/ 10 w 13"/>
                  <a:gd name="T1" fmla="*/ 0 h 13"/>
                  <a:gd name="T2" fmla="*/ 13 w 13"/>
                  <a:gd name="T3" fmla="*/ 8 h 13"/>
                  <a:gd name="T4" fmla="*/ 4 w 13"/>
                  <a:gd name="T5" fmla="*/ 13 h 13"/>
                  <a:gd name="T6" fmla="*/ 0 w 13"/>
                  <a:gd name="T7" fmla="*/ 6 h 13"/>
                  <a:gd name="T8" fmla="*/ 10 w 13"/>
                  <a:gd name="T9" fmla="*/ 0 h 13"/>
                </a:gdLst>
                <a:ahLst/>
                <a:cxnLst>
                  <a:cxn ang="0">
                    <a:pos x="T0" y="T1"/>
                  </a:cxn>
                  <a:cxn ang="0">
                    <a:pos x="T2" y="T3"/>
                  </a:cxn>
                  <a:cxn ang="0">
                    <a:pos x="T4" y="T5"/>
                  </a:cxn>
                  <a:cxn ang="0">
                    <a:pos x="T6" y="T7"/>
                  </a:cxn>
                  <a:cxn ang="0">
                    <a:pos x="T8" y="T9"/>
                  </a:cxn>
                </a:cxnLst>
                <a:rect l="0" t="0" r="r" b="b"/>
                <a:pathLst>
                  <a:path w="13" h="13">
                    <a:moveTo>
                      <a:pt x="10" y="0"/>
                    </a:moveTo>
                    <a:cubicBezTo>
                      <a:pt x="12" y="2"/>
                      <a:pt x="13" y="5"/>
                      <a:pt x="13" y="8"/>
                    </a:cubicBezTo>
                    <a:cubicBezTo>
                      <a:pt x="4" y="13"/>
                      <a:pt x="4" y="13"/>
                      <a:pt x="4" y="13"/>
                    </a:cubicBezTo>
                    <a:cubicBezTo>
                      <a:pt x="0" y="6"/>
                      <a:pt x="0" y="6"/>
                      <a:pt x="0" y="6"/>
                    </a:cubicBezTo>
                    <a:lnTo>
                      <a:pt x="10" y="0"/>
                    </a:lnTo>
                    <a:close/>
                  </a:path>
                </a:pathLst>
              </a:custGeom>
              <a:solidFill>
                <a:srgbClr val="274F8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íṩľîḍe"/>
              <p:cNvSpPr/>
              <p:nvPr/>
            </p:nvSpPr>
            <p:spPr bwMode="auto">
              <a:xfrm>
                <a:off x="3950910" y="2540122"/>
                <a:ext cx="370799" cy="514614"/>
              </a:xfrm>
              <a:custGeom>
                <a:avLst/>
                <a:gdLst>
                  <a:gd name="T0" fmla="*/ 98 w 103"/>
                  <a:gd name="T1" fmla="*/ 55 h 143"/>
                  <a:gd name="T2" fmla="*/ 5 w 103"/>
                  <a:gd name="T3" fmla="*/ 1 h 143"/>
                  <a:gd name="T4" fmla="*/ 0 w 103"/>
                  <a:gd name="T5" fmla="*/ 5 h 143"/>
                  <a:gd name="T6" fmla="*/ 0 w 103"/>
                  <a:gd name="T7" fmla="*/ 78 h 143"/>
                  <a:gd name="T8" fmla="*/ 5 w 103"/>
                  <a:gd name="T9" fmla="*/ 87 h 143"/>
                  <a:gd name="T10" fmla="*/ 98 w 103"/>
                  <a:gd name="T11" fmla="*/ 141 h 143"/>
                  <a:gd name="T12" fmla="*/ 103 w 103"/>
                  <a:gd name="T13" fmla="*/ 138 h 143"/>
                  <a:gd name="T14" fmla="*/ 103 w 103"/>
                  <a:gd name="T15" fmla="*/ 64 h 143"/>
                  <a:gd name="T16" fmla="*/ 98 w 103"/>
                  <a:gd name="T17" fmla="*/ 5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143">
                    <a:moveTo>
                      <a:pt x="98" y="55"/>
                    </a:moveTo>
                    <a:cubicBezTo>
                      <a:pt x="5" y="1"/>
                      <a:pt x="5" y="1"/>
                      <a:pt x="5" y="1"/>
                    </a:cubicBezTo>
                    <a:cubicBezTo>
                      <a:pt x="2" y="0"/>
                      <a:pt x="0" y="1"/>
                      <a:pt x="0" y="5"/>
                    </a:cubicBezTo>
                    <a:cubicBezTo>
                      <a:pt x="0" y="78"/>
                      <a:pt x="0" y="78"/>
                      <a:pt x="0" y="78"/>
                    </a:cubicBezTo>
                    <a:cubicBezTo>
                      <a:pt x="0" y="82"/>
                      <a:pt x="2" y="86"/>
                      <a:pt x="5" y="87"/>
                    </a:cubicBezTo>
                    <a:cubicBezTo>
                      <a:pt x="98" y="141"/>
                      <a:pt x="98" y="141"/>
                      <a:pt x="98" y="141"/>
                    </a:cubicBezTo>
                    <a:cubicBezTo>
                      <a:pt x="101" y="143"/>
                      <a:pt x="103" y="141"/>
                      <a:pt x="103" y="138"/>
                    </a:cubicBezTo>
                    <a:cubicBezTo>
                      <a:pt x="103" y="64"/>
                      <a:pt x="103" y="64"/>
                      <a:pt x="103" y="64"/>
                    </a:cubicBezTo>
                    <a:cubicBezTo>
                      <a:pt x="103" y="61"/>
                      <a:pt x="101" y="57"/>
                      <a:pt x="98" y="5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îś1ïdè"/>
              <p:cNvSpPr/>
              <p:nvPr/>
            </p:nvSpPr>
            <p:spPr bwMode="auto">
              <a:xfrm>
                <a:off x="4358096" y="2751512"/>
                <a:ext cx="110893" cy="109161"/>
              </a:xfrm>
              <a:custGeom>
                <a:avLst/>
                <a:gdLst>
                  <a:gd name="T0" fmla="*/ 31 w 31"/>
                  <a:gd name="T1" fmla="*/ 11 h 30"/>
                  <a:gd name="T2" fmla="*/ 30 w 31"/>
                  <a:gd name="T3" fmla="*/ 14 h 30"/>
                  <a:gd name="T4" fmla="*/ 22 w 31"/>
                  <a:gd name="T5" fmla="*/ 22 h 30"/>
                  <a:gd name="T6" fmla="*/ 13 w 31"/>
                  <a:gd name="T7" fmla="*/ 28 h 30"/>
                  <a:gd name="T8" fmla="*/ 3 w 31"/>
                  <a:gd name="T9" fmla="*/ 28 h 30"/>
                  <a:gd name="T10" fmla="*/ 3 w 31"/>
                  <a:gd name="T11" fmla="*/ 28 h 30"/>
                  <a:gd name="T12" fmla="*/ 2 w 31"/>
                  <a:gd name="T13" fmla="*/ 19 h 30"/>
                  <a:gd name="T14" fmla="*/ 12 w 31"/>
                  <a:gd name="T15" fmla="*/ 9 h 30"/>
                  <a:gd name="T16" fmla="*/ 5 w 31"/>
                  <a:gd name="T17" fmla="*/ 12 h 30"/>
                  <a:gd name="T18" fmla="*/ 15 w 31"/>
                  <a:gd name="T19" fmla="*/ 5 h 30"/>
                  <a:gd name="T20" fmla="*/ 25 w 31"/>
                  <a:gd name="T21" fmla="*/ 0 h 30"/>
                  <a:gd name="T22" fmla="*/ 31 w 31"/>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30">
                    <a:moveTo>
                      <a:pt x="31" y="11"/>
                    </a:moveTo>
                    <a:cubicBezTo>
                      <a:pt x="30" y="14"/>
                      <a:pt x="30" y="14"/>
                      <a:pt x="30" y="14"/>
                    </a:cubicBezTo>
                    <a:cubicBezTo>
                      <a:pt x="28" y="17"/>
                      <a:pt x="25" y="20"/>
                      <a:pt x="22" y="22"/>
                    </a:cubicBezTo>
                    <a:cubicBezTo>
                      <a:pt x="13" y="28"/>
                      <a:pt x="13" y="28"/>
                      <a:pt x="13" y="28"/>
                    </a:cubicBezTo>
                    <a:cubicBezTo>
                      <a:pt x="10" y="30"/>
                      <a:pt x="6" y="30"/>
                      <a:pt x="3" y="28"/>
                    </a:cubicBezTo>
                    <a:cubicBezTo>
                      <a:pt x="3" y="28"/>
                      <a:pt x="3" y="28"/>
                      <a:pt x="3" y="28"/>
                    </a:cubicBezTo>
                    <a:cubicBezTo>
                      <a:pt x="0" y="26"/>
                      <a:pt x="0" y="22"/>
                      <a:pt x="2" y="19"/>
                    </a:cubicBezTo>
                    <a:cubicBezTo>
                      <a:pt x="12" y="9"/>
                      <a:pt x="12" y="9"/>
                      <a:pt x="12" y="9"/>
                    </a:cubicBezTo>
                    <a:cubicBezTo>
                      <a:pt x="12" y="9"/>
                      <a:pt x="6" y="14"/>
                      <a:pt x="5" y="12"/>
                    </a:cubicBezTo>
                    <a:cubicBezTo>
                      <a:pt x="4" y="11"/>
                      <a:pt x="10" y="5"/>
                      <a:pt x="15" y="5"/>
                    </a:cubicBezTo>
                    <a:cubicBezTo>
                      <a:pt x="20" y="4"/>
                      <a:pt x="25" y="0"/>
                      <a:pt x="25" y="0"/>
                    </a:cubicBezTo>
                    <a:lnTo>
                      <a:pt x="31" y="11"/>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îṥ1íďé"/>
              <p:cNvSpPr/>
              <p:nvPr/>
            </p:nvSpPr>
            <p:spPr bwMode="auto">
              <a:xfrm>
                <a:off x="4202153" y="1982191"/>
                <a:ext cx="256440" cy="407186"/>
              </a:xfrm>
              <a:custGeom>
                <a:avLst/>
                <a:gdLst>
                  <a:gd name="T0" fmla="*/ 50 w 71"/>
                  <a:gd name="T1" fmla="*/ 0 h 113"/>
                  <a:gd name="T2" fmla="*/ 0 w 71"/>
                  <a:gd name="T3" fmla="*/ 74 h 113"/>
                  <a:gd name="T4" fmla="*/ 42 w 71"/>
                  <a:gd name="T5" fmla="*/ 105 h 113"/>
                  <a:gd name="T6" fmla="*/ 50 w 71"/>
                  <a:gd name="T7" fmla="*/ 0 h 113"/>
                </a:gdLst>
                <a:ahLst/>
                <a:cxnLst>
                  <a:cxn ang="0">
                    <a:pos x="T0" y="T1"/>
                  </a:cxn>
                  <a:cxn ang="0">
                    <a:pos x="T2" y="T3"/>
                  </a:cxn>
                  <a:cxn ang="0">
                    <a:pos x="T4" y="T5"/>
                  </a:cxn>
                  <a:cxn ang="0">
                    <a:pos x="T6" y="T7"/>
                  </a:cxn>
                </a:cxnLst>
                <a:rect l="0" t="0" r="r" b="b"/>
                <a:pathLst>
                  <a:path w="71" h="113">
                    <a:moveTo>
                      <a:pt x="50" y="0"/>
                    </a:moveTo>
                    <a:cubicBezTo>
                      <a:pt x="50" y="0"/>
                      <a:pt x="14" y="39"/>
                      <a:pt x="0" y="74"/>
                    </a:cubicBezTo>
                    <a:cubicBezTo>
                      <a:pt x="0" y="74"/>
                      <a:pt x="12" y="96"/>
                      <a:pt x="42" y="105"/>
                    </a:cubicBezTo>
                    <a:cubicBezTo>
                      <a:pt x="71" y="113"/>
                      <a:pt x="50" y="0"/>
                      <a:pt x="50" y="0"/>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îṧ1îḍé"/>
              <p:cNvSpPr/>
              <p:nvPr/>
            </p:nvSpPr>
            <p:spPr bwMode="auto">
              <a:xfrm>
                <a:off x="4300917" y="2151996"/>
                <a:ext cx="50249" cy="197528"/>
              </a:xfrm>
              <a:custGeom>
                <a:avLst/>
                <a:gdLst>
                  <a:gd name="T0" fmla="*/ 8 w 14"/>
                  <a:gd name="T1" fmla="*/ 55 h 55"/>
                  <a:gd name="T2" fmla="*/ 14 w 14"/>
                  <a:gd name="T3" fmla="*/ 0 h 55"/>
                  <a:gd name="T4" fmla="*/ 0 w 14"/>
                  <a:gd name="T5" fmla="*/ 52 h 55"/>
                  <a:gd name="T6" fmla="*/ 8 w 14"/>
                  <a:gd name="T7" fmla="*/ 55 h 55"/>
                </a:gdLst>
                <a:ahLst/>
                <a:cxnLst>
                  <a:cxn ang="0">
                    <a:pos x="T0" y="T1"/>
                  </a:cxn>
                  <a:cxn ang="0">
                    <a:pos x="T2" y="T3"/>
                  </a:cxn>
                  <a:cxn ang="0">
                    <a:pos x="T4" y="T5"/>
                  </a:cxn>
                  <a:cxn ang="0">
                    <a:pos x="T6" y="T7"/>
                  </a:cxn>
                </a:cxnLst>
                <a:rect l="0" t="0" r="r" b="b"/>
                <a:pathLst>
                  <a:path w="14" h="55">
                    <a:moveTo>
                      <a:pt x="8" y="55"/>
                    </a:moveTo>
                    <a:cubicBezTo>
                      <a:pt x="14" y="0"/>
                      <a:pt x="14" y="0"/>
                      <a:pt x="14" y="0"/>
                    </a:cubicBezTo>
                    <a:cubicBezTo>
                      <a:pt x="0" y="52"/>
                      <a:pt x="0" y="52"/>
                      <a:pt x="0" y="52"/>
                    </a:cubicBezTo>
                    <a:cubicBezTo>
                      <a:pt x="3" y="53"/>
                      <a:pt x="5" y="54"/>
                      <a:pt x="8" y="55"/>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šḷïdé"/>
              <p:cNvSpPr/>
              <p:nvPr/>
            </p:nvSpPr>
            <p:spPr bwMode="auto">
              <a:xfrm>
                <a:off x="4444732" y="1945805"/>
                <a:ext cx="67576" cy="36387"/>
              </a:xfrm>
              <a:custGeom>
                <a:avLst/>
                <a:gdLst>
                  <a:gd name="T0" fmla="*/ 9 w 19"/>
                  <a:gd name="T1" fmla="*/ 2 h 10"/>
                  <a:gd name="T2" fmla="*/ 0 w 19"/>
                  <a:gd name="T3" fmla="*/ 0 h 10"/>
                  <a:gd name="T4" fmla="*/ 11 w 19"/>
                  <a:gd name="T5" fmla="*/ 9 h 10"/>
                  <a:gd name="T6" fmla="*/ 19 w 19"/>
                  <a:gd name="T7" fmla="*/ 5 h 10"/>
                  <a:gd name="T8" fmla="*/ 9 w 19"/>
                  <a:gd name="T9" fmla="*/ 2 h 10"/>
                </a:gdLst>
                <a:ahLst/>
                <a:cxnLst>
                  <a:cxn ang="0">
                    <a:pos x="T0" y="T1"/>
                  </a:cxn>
                  <a:cxn ang="0">
                    <a:pos x="T2" y="T3"/>
                  </a:cxn>
                  <a:cxn ang="0">
                    <a:pos x="T4" y="T5"/>
                  </a:cxn>
                  <a:cxn ang="0">
                    <a:pos x="T6" y="T7"/>
                  </a:cxn>
                  <a:cxn ang="0">
                    <a:pos x="T8" y="T9"/>
                  </a:cxn>
                </a:cxnLst>
                <a:rect l="0" t="0" r="r" b="b"/>
                <a:pathLst>
                  <a:path w="19" h="10">
                    <a:moveTo>
                      <a:pt x="9" y="2"/>
                    </a:moveTo>
                    <a:cubicBezTo>
                      <a:pt x="0" y="0"/>
                      <a:pt x="0" y="0"/>
                      <a:pt x="0" y="0"/>
                    </a:cubicBezTo>
                    <a:cubicBezTo>
                      <a:pt x="0" y="0"/>
                      <a:pt x="4" y="7"/>
                      <a:pt x="11" y="9"/>
                    </a:cubicBezTo>
                    <a:cubicBezTo>
                      <a:pt x="17" y="10"/>
                      <a:pt x="19" y="5"/>
                      <a:pt x="19" y="5"/>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íṩlîḋe"/>
              <p:cNvSpPr/>
              <p:nvPr/>
            </p:nvSpPr>
            <p:spPr bwMode="auto">
              <a:xfrm>
                <a:off x="6955421" y="5116656"/>
                <a:ext cx="734667" cy="424513"/>
              </a:xfrm>
              <a:custGeom>
                <a:avLst/>
                <a:gdLst>
                  <a:gd name="T0" fmla="*/ 167 w 204"/>
                  <a:gd name="T1" fmla="*/ 97 h 118"/>
                  <a:gd name="T2" fmla="*/ 36 w 204"/>
                  <a:gd name="T3" fmla="*/ 97 h 118"/>
                  <a:gd name="T4" fmla="*/ 36 w 204"/>
                  <a:gd name="T5" fmla="*/ 21 h 118"/>
                  <a:gd name="T6" fmla="*/ 167 w 204"/>
                  <a:gd name="T7" fmla="*/ 21 h 118"/>
                  <a:gd name="T8" fmla="*/ 167 w 204"/>
                  <a:gd name="T9" fmla="*/ 97 h 118"/>
                </a:gdLst>
                <a:ahLst/>
                <a:cxnLst>
                  <a:cxn ang="0">
                    <a:pos x="T0" y="T1"/>
                  </a:cxn>
                  <a:cxn ang="0">
                    <a:pos x="T2" y="T3"/>
                  </a:cxn>
                  <a:cxn ang="0">
                    <a:pos x="T4" y="T5"/>
                  </a:cxn>
                  <a:cxn ang="0">
                    <a:pos x="T6" y="T7"/>
                  </a:cxn>
                  <a:cxn ang="0">
                    <a:pos x="T8" y="T9"/>
                  </a:cxn>
                </a:cxnLst>
                <a:rect l="0" t="0" r="r" b="b"/>
                <a:pathLst>
                  <a:path w="204" h="118">
                    <a:moveTo>
                      <a:pt x="167" y="97"/>
                    </a:moveTo>
                    <a:cubicBezTo>
                      <a:pt x="131" y="118"/>
                      <a:pt x="72" y="118"/>
                      <a:pt x="36" y="97"/>
                    </a:cubicBezTo>
                    <a:cubicBezTo>
                      <a:pt x="0" y="76"/>
                      <a:pt x="0" y="42"/>
                      <a:pt x="36" y="21"/>
                    </a:cubicBezTo>
                    <a:cubicBezTo>
                      <a:pt x="72" y="0"/>
                      <a:pt x="131" y="0"/>
                      <a:pt x="167" y="21"/>
                    </a:cubicBezTo>
                    <a:cubicBezTo>
                      <a:pt x="204" y="42"/>
                      <a:pt x="204" y="76"/>
                      <a:pt x="167" y="97"/>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s1îḍé"/>
              <p:cNvSpPr/>
              <p:nvPr/>
            </p:nvSpPr>
            <p:spPr bwMode="auto">
              <a:xfrm>
                <a:off x="5016525" y="3411674"/>
                <a:ext cx="3224564" cy="1859193"/>
              </a:xfrm>
              <a:custGeom>
                <a:avLst/>
                <a:gdLst>
                  <a:gd name="T0" fmla="*/ 330 w 895"/>
                  <a:gd name="T1" fmla="*/ 512 h 517"/>
                  <a:gd name="T2" fmla="*/ 10 w 895"/>
                  <a:gd name="T3" fmla="*/ 327 h 517"/>
                  <a:gd name="T4" fmla="*/ 12 w 895"/>
                  <a:gd name="T5" fmla="*/ 306 h 517"/>
                  <a:gd name="T6" fmla="*/ 528 w 895"/>
                  <a:gd name="T7" fmla="*/ 7 h 517"/>
                  <a:gd name="T8" fmla="*/ 565 w 895"/>
                  <a:gd name="T9" fmla="*/ 5 h 517"/>
                  <a:gd name="T10" fmla="*/ 885 w 895"/>
                  <a:gd name="T11" fmla="*/ 190 h 517"/>
                  <a:gd name="T12" fmla="*/ 882 w 895"/>
                  <a:gd name="T13" fmla="*/ 211 h 517"/>
                  <a:gd name="T14" fmla="*/ 367 w 895"/>
                  <a:gd name="T15" fmla="*/ 510 h 517"/>
                  <a:gd name="T16" fmla="*/ 330 w 895"/>
                  <a:gd name="T17" fmla="*/ 512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5" h="517">
                    <a:moveTo>
                      <a:pt x="330" y="512"/>
                    </a:moveTo>
                    <a:cubicBezTo>
                      <a:pt x="10" y="327"/>
                      <a:pt x="10" y="327"/>
                      <a:pt x="10" y="327"/>
                    </a:cubicBezTo>
                    <a:cubicBezTo>
                      <a:pt x="0" y="322"/>
                      <a:pt x="1" y="312"/>
                      <a:pt x="12" y="306"/>
                    </a:cubicBezTo>
                    <a:cubicBezTo>
                      <a:pt x="528" y="7"/>
                      <a:pt x="528" y="7"/>
                      <a:pt x="528" y="7"/>
                    </a:cubicBezTo>
                    <a:cubicBezTo>
                      <a:pt x="539" y="0"/>
                      <a:pt x="556" y="0"/>
                      <a:pt x="565" y="5"/>
                    </a:cubicBezTo>
                    <a:cubicBezTo>
                      <a:pt x="885" y="190"/>
                      <a:pt x="885" y="190"/>
                      <a:pt x="885" y="190"/>
                    </a:cubicBezTo>
                    <a:cubicBezTo>
                      <a:pt x="895" y="195"/>
                      <a:pt x="893" y="205"/>
                      <a:pt x="882" y="211"/>
                    </a:cubicBezTo>
                    <a:cubicBezTo>
                      <a:pt x="367" y="510"/>
                      <a:pt x="367" y="510"/>
                      <a:pt x="367" y="510"/>
                    </a:cubicBezTo>
                    <a:cubicBezTo>
                      <a:pt x="356" y="517"/>
                      <a:pt x="339" y="517"/>
                      <a:pt x="330" y="512"/>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ïṩ1îḑé"/>
              <p:cNvSpPr/>
              <p:nvPr/>
            </p:nvSpPr>
            <p:spPr bwMode="auto">
              <a:xfrm>
                <a:off x="7203199" y="3262661"/>
                <a:ext cx="289362" cy="370799"/>
              </a:xfrm>
              <a:custGeom>
                <a:avLst/>
                <a:gdLst>
                  <a:gd name="T0" fmla="*/ 80 w 80"/>
                  <a:gd name="T1" fmla="*/ 0 h 103"/>
                  <a:gd name="T2" fmla="*/ 74 w 80"/>
                  <a:gd name="T3" fmla="*/ 73 h 103"/>
                  <a:gd name="T4" fmla="*/ 0 w 80"/>
                  <a:gd name="T5" fmla="*/ 51 h 103"/>
                  <a:gd name="T6" fmla="*/ 0 w 80"/>
                  <a:gd name="T7" fmla="*/ 18 h 103"/>
                  <a:gd name="T8" fmla="*/ 80 w 80"/>
                  <a:gd name="T9" fmla="*/ 0 h 103"/>
                </a:gdLst>
                <a:ahLst/>
                <a:cxnLst>
                  <a:cxn ang="0">
                    <a:pos x="T0" y="T1"/>
                  </a:cxn>
                  <a:cxn ang="0">
                    <a:pos x="T2" y="T3"/>
                  </a:cxn>
                  <a:cxn ang="0">
                    <a:pos x="T4" y="T5"/>
                  </a:cxn>
                  <a:cxn ang="0">
                    <a:pos x="T6" y="T7"/>
                  </a:cxn>
                  <a:cxn ang="0">
                    <a:pos x="T8" y="T9"/>
                  </a:cxn>
                </a:cxnLst>
                <a:rect l="0" t="0" r="r" b="b"/>
                <a:pathLst>
                  <a:path w="80" h="103">
                    <a:moveTo>
                      <a:pt x="80" y="0"/>
                    </a:moveTo>
                    <a:cubicBezTo>
                      <a:pt x="80" y="0"/>
                      <a:pt x="78" y="44"/>
                      <a:pt x="74" y="73"/>
                    </a:cubicBezTo>
                    <a:cubicBezTo>
                      <a:pt x="71" y="103"/>
                      <a:pt x="0" y="51"/>
                      <a:pt x="0" y="51"/>
                    </a:cubicBezTo>
                    <a:cubicBezTo>
                      <a:pt x="0" y="18"/>
                      <a:pt x="0" y="18"/>
                      <a:pt x="0" y="18"/>
                    </a:cubicBezTo>
                    <a:lnTo>
                      <a:pt x="80" y="0"/>
                    </a:ln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íślíḓè"/>
              <p:cNvSpPr/>
              <p:nvPr/>
            </p:nvSpPr>
            <p:spPr bwMode="auto">
              <a:xfrm>
                <a:off x="7139088" y="5116656"/>
                <a:ext cx="240847" cy="223520"/>
              </a:xfrm>
              <a:custGeom>
                <a:avLst/>
                <a:gdLst>
                  <a:gd name="T0" fmla="*/ 60 w 67"/>
                  <a:gd name="T1" fmla="*/ 29 h 62"/>
                  <a:gd name="T2" fmla="*/ 22 w 67"/>
                  <a:gd name="T3" fmla="*/ 59 h 62"/>
                  <a:gd name="T4" fmla="*/ 5 w 67"/>
                  <a:gd name="T5" fmla="*/ 62 h 62"/>
                  <a:gd name="T6" fmla="*/ 1 w 67"/>
                  <a:gd name="T7" fmla="*/ 54 h 62"/>
                  <a:gd name="T8" fmla="*/ 36 w 67"/>
                  <a:gd name="T9" fmla="*/ 16 h 62"/>
                  <a:gd name="T10" fmla="*/ 60 w 67"/>
                  <a:gd name="T11" fmla="*/ 29 h 62"/>
                </a:gdLst>
                <a:ahLst/>
                <a:cxnLst>
                  <a:cxn ang="0">
                    <a:pos x="T0" y="T1"/>
                  </a:cxn>
                  <a:cxn ang="0">
                    <a:pos x="T2" y="T3"/>
                  </a:cxn>
                  <a:cxn ang="0">
                    <a:pos x="T4" y="T5"/>
                  </a:cxn>
                  <a:cxn ang="0">
                    <a:pos x="T6" y="T7"/>
                  </a:cxn>
                  <a:cxn ang="0">
                    <a:pos x="T8" y="T9"/>
                  </a:cxn>
                  <a:cxn ang="0">
                    <a:pos x="T10" y="T11"/>
                  </a:cxn>
                </a:cxnLst>
                <a:rect l="0" t="0" r="r" b="b"/>
                <a:pathLst>
                  <a:path w="67" h="62">
                    <a:moveTo>
                      <a:pt x="60" y="29"/>
                    </a:moveTo>
                    <a:cubicBezTo>
                      <a:pt x="59" y="32"/>
                      <a:pt x="41" y="54"/>
                      <a:pt x="22" y="59"/>
                    </a:cubicBezTo>
                    <a:cubicBezTo>
                      <a:pt x="14" y="62"/>
                      <a:pt x="9" y="62"/>
                      <a:pt x="5" y="62"/>
                    </a:cubicBezTo>
                    <a:cubicBezTo>
                      <a:pt x="2" y="61"/>
                      <a:pt x="0" y="58"/>
                      <a:pt x="1" y="54"/>
                    </a:cubicBezTo>
                    <a:cubicBezTo>
                      <a:pt x="4" y="45"/>
                      <a:pt x="13" y="27"/>
                      <a:pt x="36" y="16"/>
                    </a:cubicBezTo>
                    <a:cubicBezTo>
                      <a:pt x="67" y="0"/>
                      <a:pt x="60" y="29"/>
                      <a:pt x="60" y="29"/>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ŝḻïḑé"/>
              <p:cNvSpPr/>
              <p:nvPr/>
            </p:nvSpPr>
            <p:spPr bwMode="auto">
              <a:xfrm>
                <a:off x="7340082" y="5250073"/>
                <a:ext cx="133419" cy="223520"/>
              </a:xfrm>
              <a:custGeom>
                <a:avLst/>
                <a:gdLst>
                  <a:gd name="T0" fmla="*/ 10 w 37"/>
                  <a:gd name="T1" fmla="*/ 0 h 62"/>
                  <a:gd name="T2" fmla="*/ 1 w 37"/>
                  <a:gd name="T3" fmla="*/ 30 h 62"/>
                  <a:gd name="T4" fmla="*/ 8 w 37"/>
                  <a:gd name="T5" fmla="*/ 56 h 62"/>
                  <a:gd name="T6" fmla="*/ 20 w 37"/>
                  <a:gd name="T7" fmla="*/ 58 h 62"/>
                  <a:gd name="T8" fmla="*/ 35 w 37"/>
                  <a:gd name="T9" fmla="*/ 30 h 62"/>
                  <a:gd name="T10" fmla="*/ 35 w 37"/>
                  <a:gd name="T11" fmla="*/ 3 h 62"/>
                  <a:gd name="T12" fmla="*/ 10 w 37"/>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37" h="62">
                    <a:moveTo>
                      <a:pt x="10" y="0"/>
                    </a:moveTo>
                    <a:cubicBezTo>
                      <a:pt x="10" y="0"/>
                      <a:pt x="3" y="17"/>
                      <a:pt x="1" y="30"/>
                    </a:cubicBezTo>
                    <a:cubicBezTo>
                      <a:pt x="0" y="38"/>
                      <a:pt x="4" y="49"/>
                      <a:pt x="8" y="56"/>
                    </a:cubicBezTo>
                    <a:cubicBezTo>
                      <a:pt x="10" y="61"/>
                      <a:pt x="16" y="62"/>
                      <a:pt x="20" y="58"/>
                    </a:cubicBezTo>
                    <a:cubicBezTo>
                      <a:pt x="26" y="53"/>
                      <a:pt x="34" y="43"/>
                      <a:pt x="35" y="30"/>
                    </a:cubicBezTo>
                    <a:cubicBezTo>
                      <a:pt x="37" y="7"/>
                      <a:pt x="35" y="3"/>
                      <a:pt x="35" y="3"/>
                    </a:cubicBezTo>
                    <a:lnTo>
                      <a:pt x="10" y="0"/>
                    </a:ln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ṧ1íḑé"/>
              <p:cNvSpPr/>
              <p:nvPr/>
            </p:nvSpPr>
            <p:spPr bwMode="auto">
              <a:xfrm>
                <a:off x="7132157" y="4177529"/>
                <a:ext cx="414117" cy="1119328"/>
              </a:xfrm>
              <a:custGeom>
                <a:avLst/>
                <a:gdLst>
                  <a:gd name="T0" fmla="*/ 112 w 115"/>
                  <a:gd name="T1" fmla="*/ 23 h 311"/>
                  <a:gd name="T2" fmla="*/ 112 w 115"/>
                  <a:gd name="T3" fmla="*/ 83 h 311"/>
                  <a:gd name="T4" fmla="*/ 100 w 115"/>
                  <a:gd name="T5" fmla="*/ 300 h 311"/>
                  <a:gd name="T6" fmla="*/ 79 w 115"/>
                  <a:gd name="T7" fmla="*/ 308 h 311"/>
                  <a:gd name="T8" fmla="*/ 60 w 115"/>
                  <a:gd name="T9" fmla="*/ 294 h 311"/>
                  <a:gd name="T10" fmla="*/ 30 w 115"/>
                  <a:gd name="T11" fmla="*/ 276 h 311"/>
                  <a:gd name="T12" fmla="*/ 0 w 115"/>
                  <a:gd name="T13" fmla="*/ 0 h 311"/>
                  <a:gd name="T14" fmla="*/ 112 w 115"/>
                  <a:gd name="T15" fmla="*/ 23 h 3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311">
                    <a:moveTo>
                      <a:pt x="112" y="23"/>
                    </a:moveTo>
                    <a:cubicBezTo>
                      <a:pt x="112" y="23"/>
                      <a:pt x="115" y="51"/>
                      <a:pt x="112" y="83"/>
                    </a:cubicBezTo>
                    <a:cubicBezTo>
                      <a:pt x="110" y="115"/>
                      <a:pt x="101" y="264"/>
                      <a:pt x="100" y="300"/>
                    </a:cubicBezTo>
                    <a:cubicBezTo>
                      <a:pt x="100" y="300"/>
                      <a:pt x="100" y="311"/>
                      <a:pt x="79" y="308"/>
                    </a:cubicBezTo>
                    <a:cubicBezTo>
                      <a:pt x="58" y="306"/>
                      <a:pt x="60" y="294"/>
                      <a:pt x="60" y="294"/>
                    </a:cubicBezTo>
                    <a:cubicBezTo>
                      <a:pt x="60" y="294"/>
                      <a:pt x="31" y="293"/>
                      <a:pt x="30" y="276"/>
                    </a:cubicBezTo>
                    <a:cubicBezTo>
                      <a:pt x="29" y="259"/>
                      <a:pt x="0" y="68"/>
                      <a:pt x="0" y="0"/>
                    </a:cubicBezTo>
                    <a:lnTo>
                      <a:pt x="112" y="23"/>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isľïḋê"/>
              <p:cNvSpPr/>
              <p:nvPr/>
            </p:nvSpPr>
            <p:spPr bwMode="auto">
              <a:xfrm>
                <a:off x="7048987" y="3723560"/>
                <a:ext cx="119557" cy="374264"/>
              </a:xfrm>
              <a:custGeom>
                <a:avLst/>
                <a:gdLst>
                  <a:gd name="T0" fmla="*/ 69 w 69"/>
                  <a:gd name="T1" fmla="*/ 0 h 216"/>
                  <a:gd name="T2" fmla="*/ 33 w 69"/>
                  <a:gd name="T3" fmla="*/ 216 h 216"/>
                  <a:gd name="T4" fmla="*/ 0 w 69"/>
                  <a:gd name="T5" fmla="*/ 216 h 216"/>
                  <a:gd name="T6" fmla="*/ 4 w 69"/>
                  <a:gd name="T7" fmla="*/ 17 h 216"/>
                  <a:gd name="T8" fmla="*/ 69 w 69"/>
                  <a:gd name="T9" fmla="*/ 0 h 216"/>
                </a:gdLst>
                <a:ahLst/>
                <a:cxnLst>
                  <a:cxn ang="0">
                    <a:pos x="T0" y="T1"/>
                  </a:cxn>
                  <a:cxn ang="0">
                    <a:pos x="T2" y="T3"/>
                  </a:cxn>
                  <a:cxn ang="0">
                    <a:pos x="T4" y="T5"/>
                  </a:cxn>
                  <a:cxn ang="0">
                    <a:pos x="T6" y="T7"/>
                  </a:cxn>
                  <a:cxn ang="0">
                    <a:pos x="T8" y="T9"/>
                  </a:cxn>
                </a:cxnLst>
                <a:rect l="0" t="0" r="r" b="b"/>
                <a:pathLst>
                  <a:path w="69" h="216">
                    <a:moveTo>
                      <a:pt x="69" y="0"/>
                    </a:moveTo>
                    <a:lnTo>
                      <a:pt x="33" y="216"/>
                    </a:lnTo>
                    <a:lnTo>
                      <a:pt x="0" y="216"/>
                    </a:lnTo>
                    <a:lnTo>
                      <a:pt x="4" y="17"/>
                    </a:lnTo>
                    <a:lnTo>
                      <a:pt x="69"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îSľíďe"/>
              <p:cNvSpPr/>
              <p:nvPr/>
            </p:nvSpPr>
            <p:spPr bwMode="auto">
              <a:xfrm>
                <a:off x="7031660" y="3389148"/>
                <a:ext cx="161142" cy="438375"/>
              </a:xfrm>
              <a:custGeom>
                <a:avLst/>
                <a:gdLst>
                  <a:gd name="T0" fmla="*/ 45 w 45"/>
                  <a:gd name="T1" fmla="*/ 1 h 122"/>
                  <a:gd name="T2" fmla="*/ 14 w 45"/>
                  <a:gd name="T3" fmla="*/ 33 h 122"/>
                  <a:gd name="T4" fmla="*/ 7 w 45"/>
                  <a:gd name="T5" fmla="*/ 111 h 122"/>
                  <a:gd name="T6" fmla="*/ 41 w 45"/>
                  <a:gd name="T7" fmla="*/ 110 h 122"/>
                  <a:gd name="T8" fmla="*/ 45 w 45"/>
                  <a:gd name="T9" fmla="*/ 1 h 122"/>
                </a:gdLst>
                <a:ahLst/>
                <a:cxnLst>
                  <a:cxn ang="0">
                    <a:pos x="T0" y="T1"/>
                  </a:cxn>
                  <a:cxn ang="0">
                    <a:pos x="T2" y="T3"/>
                  </a:cxn>
                  <a:cxn ang="0">
                    <a:pos x="T4" y="T5"/>
                  </a:cxn>
                  <a:cxn ang="0">
                    <a:pos x="T6" y="T7"/>
                  </a:cxn>
                  <a:cxn ang="0">
                    <a:pos x="T8" y="T9"/>
                  </a:cxn>
                </a:cxnLst>
                <a:rect l="0" t="0" r="r" b="b"/>
                <a:pathLst>
                  <a:path w="45" h="122">
                    <a:moveTo>
                      <a:pt x="45" y="1"/>
                    </a:moveTo>
                    <a:cubicBezTo>
                      <a:pt x="45" y="1"/>
                      <a:pt x="22" y="0"/>
                      <a:pt x="14" y="33"/>
                    </a:cubicBezTo>
                    <a:cubicBezTo>
                      <a:pt x="6" y="66"/>
                      <a:pt x="0" y="108"/>
                      <a:pt x="7" y="111"/>
                    </a:cubicBezTo>
                    <a:cubicBezTo>
                      <a:pt x="27" y="122"/>
                      <a:pt x="41" y="110"/>
                      <a:pt x="41" y="110"/>
                    </a:cubicBezTo>
                    <a:lnTo>
                      <a:pt x="45" y="1"/>
                    </a:ln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ṣliḍê"/>
              <p:cNvSpPr/>
              <p:nvPr/>
            </p:nvSpPr>
            <p:spPr bwMode="auto">
              <a:xfrm>
                <a:off x="7081909" y="3389148"/>
                <a:ext cx="561397" cy="972048"/>
              </a:xfrm>
              <a:custGeom>
                <a:avLst/>
                <a:gdLst>
                  <a:gd name="T0" fmla="*/ 24 w 156"/>
                  <a:gd name="T1" fmla="*/ 2 h 270"/>
                  <a:gd name="T2" fmla="*/ 36 w 156"/>
                  <a:gd name="T3" fmla="*/ 1 h 270"/>
                  <a:gd name="T4" fmla="*/ 142 w 156"/>
                  <a:gd name="T5" fmla="*/ 39 h 270"/>
                  <a:gd name="T6" fmla="*/ 121 w 156"/>
                  <a:gd name="T7" fmla="*/ 140 h 270"/>
                  <a:gd name="T8" fmla="*/ 126 w 156"/>
                  <a:gd name="T9" fmla="*/ 212 h 270"/>
                  <a:gd name="T10" fmla="*/ 111 w 156"/>
                  <a:gd name="T11" fmla="*/ 260 h 270"/>
                  <a:gd name="T12" fmla="*/ 33 w 156"/>
                  <a:gd name="T13" fmla="*/ 251 h 270"/>
                  <a:gd name="T14" fmla="*/ 13 w 156"/>
                  <a:gd name="T15" fmla="*/ 205 h 270"/>
                  <a:gd name="T16" fmla="*/ 22 w 156"/>
                  <a:gd name="T17" fmla="*/ 114 h 270"/>
                  <a:gd name="T18" fmla="*/ 7 w 156"/>
                  <a:gd name="T19" fmla="*/ 97 h 270"/>
                  <a:gd name="T20" fmla="*/ 17 w 156"/>
                  <a:gd name="T21" fmla="*/ 52 h 270"/>
                  <a:gd name="T22" fmla="*/ 15 w 156"/>
                  <a:gd name="T23" fmla="*/ 12 h 270"/>
                  <a:gd name="T24" fmla="*/ 24 w 156"/>
                  <a:gd name="T25" fmla="*/ 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70">
                    <a:moveTo>
                      <a:pt x="24" y="2"/>
                    </a:moveTo>
                    <a:cubicBezTo>
                      <a:pt x="28" y="1"/>
                      <a:pt x="32" y="0"/>
                      <a:pt x="36" y="1"/>
                    </a:cubicBezTo>
                    <a:cubicBezTo>
                      <a:pt x="56" y="7"/>
                      <a:pt x="129" y="29"/>
                      <a:pt x="142" y="39"/>
                    </a:cubicBezTo>
                    <a:cubicBezTo>
                      <a:pt x="156" y="51"/>
                      <a:pt x="121" y="118"/>
                      <a:pt x="121" y="140"/>
                    </a:cubicBezTo>
                    <a:cubicBezTo>
                      <a:pt x="122" y="162"/>
                      <a:pt x="124" y="188"/>
                      <a:pt x="126" y="212"/>
                    </a:cubicBezTo>
                    <a:cubicBezTo>
                      <a:pt x="128" y="236"/>
                      <a:pt x="131" y="249"/>
                      <a:pt x="111" y="260"/>
                    </a:cubicBezTo>
                    <a:cubicBezTo>
                      <a:pt x="91" y="270"/>
                      <a:pt x="58" y="270"/>
                      <a:pt x="33" y="251"/>
                    </a:cubicBezTo>
                    <a:cubicBezTo>
                      <a:pt x="8" y="232"/>
                      <a:pt x="12" y="219"/>
                      <a:pt x="13" y="205"/>
                    </a:cubicBezTo>
                    <a:cubicBezTo>
                      <a:pt x="14" y="191"/>
                      <a:pt x="23" y="131"/>
                      <a:pt x="22" y="114"/>
                    </a:cubicBezTo>
                    <a:cubicBezTo>
                      <a:pt x="22" y="114"/>
                      <a:pt x="13" y="108"/>
                      <a:pt x="7" y="97"/>
                    </a:cubicBezTo>
                    <a:cubicBezTo>
                      <a:pt x="0" y="86"/>
                      <a:pt x="12" y="65"/>
                      <a:pt x="17" y="52"/>
                    </a:cubicBezTo>
                    <a:cubicBezTo>
                      <a:pt x="21" y="38"/>
                      <a:pt x="14" y="23"/>
                      <a:pt x="15" y="12"/>
                    </a:cubicBezTo>
                    <a:cubicBezTo>
                      <a:pt x="16" y="7"/>
                      <a:pt x="20" y="4"/>
                      <a:pt x="24" y="2"/>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ísļiḍè"/>
              <p:cNvSpPr/>
              <p:nvPr/>
            </p:nvSpPr>
            <p:spPr bwMode="auto">
              <a:xfrm>
                <a:off x="7246516" y="3406475"/>
                <a:ext cx="209658" cy="169805"/>
              </a:xfrm>
              <a:custGeom>
                <a:avLst/>
                <a:gdLst>
                  <a:gd name="T0" fmla="*/ 1 w 58"/>
                  <a:gd name="T1" fmla="*/ 20 h 47"/>
                  <a:gd name="T2" fmla="*/ 26 w 58"/>
                  <a:gd name="T3" fmla="*/ 46 h 47"/>
                  <a:gd name="T4" fmla="*/ 57 w 58"/>
                  <a:gd name="T5" fmla="*/ 27 h 47"/>
                  <a:gd name="T6" fmla="*/ 32 w 58"/>
                  <a:gd name="T7" fmla="*/ 2 h 47"/>
                  <a:gd name="T8" fmla="*/ 1 w 58"/>
                  <a:gd name="T9" fmla="*/ 20 h 47"/>
                </a:gdLst>
                <a:ahLst/>
                <a:cxnLst>
                  <a:cxn ang="0">
                    <a:pos x="T0" y="T1"/>
                  </a:cxn>
                  <a:cxn ang="0">
                    <a:pos x="T2" y="T3"/>
                  </a:cxn>
                  <a:cxn ang="0">
                    <a:pos x="T4" y="T5"/>
                  </a:cxn>
                  <a:cxn ang="0">
                    <a:pos x="T6" y="T7"/>
                  </a:cxn>
                  <a:cxn ang="0">
                    <a:pos x="T8" y="T9"/>
                  </a:cxn>
                </a:cxnLst>
                <a:rect l="0" t="0" r="r" b="b"/>
                <a:pathLst>
                  <a:path w="58" h="47">
                    <a:moveTo>
                      <a:pt x="1" y="20"/>
                    </a:moveTo>
                    <a:cubicBezTo>
                      <a:pt x="0" y="32"/>
                      <a:pt x="11" y="44"/>
                      <a:pt x="26" y="46"/>
                    </a:cubicBezTo>
                    <a:cubicBezTo>
                      <a:pt x="42" y="47"/>
                      <a:pt x="55" y="39"/>
                      <a:pt x="57" y="27"/>
                    </a:cubicBezTo>
                    <a:cubicBezTo>
                      <a:pt x="58" y="15"/>
                      <a:pt x="47" y="4"/>
                      <a:pt x="32" y="2"/>
                    </a:cubicBezTo>
                    <a:cubicBezTo>
                      <a:pt x="17" y="0"/>
                      <a:pt x="3" y="8"/>
                      <a:pt x="1"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iśļídé"/>
              <p:cNvSpPr/>
              <p:nvPr/>
            </p:nvSpPr>
            <p:spPr bwMode="auto">
              <a:xfrm>
                <a:off x="7275972" y="3432466"/>
                <a:ext cx="150746" cy="123023"/>
              </a:xfrm>
              <a:custGeom>
                <a:avLst/>
                <a:gdLst>
                  <a:gd name="T0" fmla="*/ 1 w 42"/>
                  <a:gd name="T1" fmla="*/ 14 h 34"/>
                  <a:gd name="T2" fmla="*/ 19 w 42"/>
                  <a:gd name="T3" fmla="*/ 32 h 34"/>
                  <a:gd name="T4" fmla="*/ 41 w 42"/>
                  <a:gd name="T5" fmla="*/ 19 h 34"/>
                  <a:gd name="T6" fmla="*/ 23 w 42"/>
                  <a:gd name="T7" fmla="*/ 1 h 34"/>
                  <a:gd name="T8" fmla="*/ 1 w 42"/>
                  <a:gd name="T9" fmla="*/ 14 h 34"/>
                </a:gdLst>
                <a:ahLst/>
                <a:cxnLst>
                  <a:cxn ang="0">
                    <a:pos x="T0" y="T1"/>
                  </a:cxn>
                  <a:cxn ang="0">
                    <a:pos x="T2" y="T3"/>
                  </a:cxn>
                  <a:cxn ang="0">
                    <a:pos x="T4" y="T5"/>
                  </a:cxn>
                  <a:cxn ang="0">
                    <a:pos x="T6" y="T7"/>
                  </a:cxn>
                  <a:cxn ang="0">
                    <a:pos x="T8" y="T9"/>
                  </a:cxn>
                </a:cxnLst>
                <a:rect l="0" t="0" r="r" b="b"/>
                <a:pathLst>
                  <a:path w="42" h="34">
                    <a:moveTo>
                      <a:pt x="1" y="14"/>
                    </a:moveTo>
                    <a:cubicBezTo>
                      <a:pt x="0" y="23"/>
                      <a:pt x="8" y="31"/>
                      <a:pt x="19" y="32"/>
                    </a:cubicBezTo>
                    <a:cubicBezTo>
                      <a:pt x="30" y="34"/>
                      <a:pt x="40" y="28"/>
                      <a:pt x="41" y="19"/>
                    </a:cubicBezTo>
                    <a:cubicBezTo>
                      <a:pt x="42" y="10"/>
                      <a:pt x="34" y="2"/>
                      <a:pt x="23" y="1"/>
                    </a:cubicBezTo>
                    <a:cubicBezTo>
                      <a:pt x="12" y="0"/>
                      <a:pt x="2" y="5"/>
                      <a:pt x="1" y="14"/>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îṡḻîḍé"/>
              <p:cNvSpPr/>
              <p:nvPr/>
            </p:nvSpPr>
            <p:spPr bwMode="auto">
              <a:xfrm>
                <a:off x="7293300" y="3342365"/>
                <a:ext cx="102230" cy="150746"/>
              </a:xfrm>
              <a:custGeom>
                <a:avLst/>
                <a:gdLst>
                  <a:gd name="T0" fmla="*/ 7 w 28"/>
                  <a:gd name="T1" fmla="*/ 11 h 42"/>
                  <a:gd name="T2" fmla="*/ 23 w 28"/>
                  <a:gd name="T3" fmla="*/ 5 h 42"/>
                  <a:gd name="T4" fmla="*/ 28 w 28"/>
                  <a:gd name="T5" fmla="*/ 35 h 42"/>
                  <a:gd name="T6" fmla="*/ 1 w 28"/>
                  <a:gd name="T7" fmla="*/ 42 h 42"/>
                  <a:gd name="T8" fmla="*/ 5 w 28"/>
                  <a:gd name="T9" fmla="*/ 18 h 42"/>
                  <a:gd name="T10" fmla="*/ 7 w 28"/>
                  <a:gd name="T11" fmla="*/ 11 h 42"/>
                </a:gdLst>
                <a:ahLst/>
                <a:cxnLst>
                  <a:cxn ang="0">
                    <a:pos x="T0" y="T1"/>
                  </a:cxn>
                  <a:cxn ang="0">
                    <a:pos x="T2" y="T3"/>
                  </a:cxn>
                  <a:cxn ang="0">
                    <a:pos x="T4" y="T5"/>
                  </a:cxn>
                  <a:cxn ang="0">
                    <a:pos x="T6" y="T7"/>
                  </a:cxn>
                  <a:cxn ang="0">
                    <a:pos x="T8" y="T9"/>
                  </a:cxn>
                  <a:cxn ang="0">
                    <a:pos x="T10" y="T11"/>
                  </a:cxn>
                </a:cxnLst>
                <a:rect l="0" t="0" r="r" b="b"/>
                <a:pathLst>
                  <a:path w="28" h="42">
                    <a:moveTo>
                      <a:pt x="7" y="11"/>
                    </a:moveTo>
                    <a:cubicBezTo>
                      <a:pt x="7" y="11"/>
                      <a:pt x="20" y="0"/>
                      <a:pt x="23" y="5"/>
                    </a:cubicBezTo>
                    <a:cubicBezTo>
                      <a:pt x="26" y="11"/>
                      <a:pt x="28" y="35"/>
                      <a:pt x="28" y="35"/>
                    </a:cubicBezTo>
                    <a:cubicBezTo>
                      <a:pt x="1" y="42"/>
                      <a:pt x="1" y="42"/>
                      <a:pt x="1" y="42"/>
                    </a:cubicBezTo>
                    <a:cubicBezTo>
                      <a:pt x="5" y="18"/>
                      <a:pt x="5" y="18"/>
                      <a:pt x="5" y="18"/>
                    </a:cubicBezTo>
                    <a:cubicBezTo>
                      <a:pt x="5" y="18"/>
                      <a:pt x="0" y="13"/>
                      <a:pt x="7" y="1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íṩ1íḓé"/>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ïṧḻïḋê"/>
              <p:cNvSpPr/>
              <p:nvPr/>
            </p:nvSpPr>
            <p:spPr bwMode="auto">
              <a:xfrm>
                <a:off x="7301963" y="3375286"/>
                <a:ext cx="86635" cy="97032"/>
              </a:xfrm>
              <a:custGeom>
                <a:avLst/>
                <a:gdLst>
                  <a:gd name="T0" fmla="*/ 23 w 24"/>
                  <a:gd name="T1" fmla="*/ 3 h 27"/>
                  <a:gd name="T2" fmla="*/ 24 w 24"/>
                  <a:gd name="T3" fmla="*/ 7 h 27"/>
                  <a:gd name="T4" fmla="*/ 0 w 24"/>
                  <a:gd name="T5" fmla="*/ 27 h 27"/>
                  <a:gd name="T6" fmla="*/ 3 w 24"/>
                  <a:gd name="T7" fmla="*/ 9 h 27"/>
                  <a:gd name="T8" fmla="*/ 2 w 24"/>
                  <a:gd name="T9" fmla="*/ 4 h 27"/>
                  <a:gd name="T10" fmla="*/ 23 w 24"/>
                  <a:gd name="T11" fmla="*/ 3 h 27"/>
                </a:gdLst>
                <a:ahLst/>
                <a:cxnLst>
                  <a:cxn ang="0">
                    <a:pos x="T0" y="T1"/>
                  </a:cxn>
                  <a:cxn ang="0">
                    <a:pos x="T2" y="T3"/>
                  </a:cxn>
                  <a:cxn ang="0">
                    <a:pos x="T4" y="T5"/>
                  </a:cxn>
                  <a:cxn ang="0">
                    <a:pos x="T6" y="T7"/>
                  </a:cxn>
                  <a:cxn ang="0">
                    <a:pos x="T8" y="T9"/>
                  </a:cxn>
                  <a:cxn ang="0">
                    <a:pos x="T10" y="T11"/>
                  </a:cxn>
                </a:cxnLst>
                <a:rect l="0" t="0" r="r" b="b"/>
                <a:pathLst>
                  <a:path w="24" h="27">
                    <a:moveTo>
                      <a:pt x="23" y="3"/>
                    </a:moveTo>
                    <a:cubicBezTo>
                      <a:pt x="23" y="4"/>
                      <a:pt x="23" y="6"/>
                      <a:pt x="24" y="7"/>
                    </a:cubicBezTo>
                    <a:cubicBezTo>
                      <a:pt x="21" y="21"/>
                      <a:pt x="0" y="27"/>
                      <a:pt x="0" y="27"/>
                    </a:cubicBezTo>
                    <a:cubicBezTo>
                      <a:pt x="3" y="9"/>
                      <a:pt x="3" y="9"/>
                      <a:pt x="3" y="9"/>
                    </a:cubicBezTo>
                    <a:cubicBezTo>
                      <a:pt x="3" y="9"/>
                      <a:pt x="1" y="6"/>
                      <a:pt x="2" y="4"/>
                    </a:cubicBezTo>
                    <a:cubicBezTo>
                      <a:pt x="10" y="2"/>
                      <a:pt x="20" y="0"/>
                      <a:pt x="23" y="3"/>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íṡľíďè"/>
              <p:cNvSpPr/>
              <p:nvPr/>
            </p:nvSpPr>
            <p:spPr bwMode="auto">
              <a:xfrm>
                <a:off x="7168545" y="3134441"/>
                <a:ext cx="291095" cy="291095"/>
              </a:xfrm>
              <a:custGeom>
                <a:avLst/>
                <a:gdLst>
                  <a:gd name="T0" fmla="*/ 1 w 81"/>
                  <a:gd name="T1" fmla="*/ 43 h 81"/>
                  <a:gd name="T2" fmla="*/ 43 w 81"/>
                  <a:gd name="T3" fmla="*/ 80 h 81"/>
                  <a:gd name="T4" fmla="*/ 80 w 81"/>
                  <a:gd name="T5" fmla="*/ 38 h 81"/>
                  <a:gd name="T6" fmla="*/ 38 w 81"/>
                  <a:gd name="T7" fmla="*/ 1 h 81"/>
                  <a:gd name="T8" fmla="*/ 1 w 81"/>
                  <a:gd name="T9" fmla="*/ 43 h 81"/>
                </a:gdLst>
                <a:ahLst/>
                <a:cxnLst>
                  <a:cxn ang="0">
                    <a:pos x="T0" y="T1"/>
                  </a:cxn>
                  <a:cxn ang="0">
                    <a:pos x="T2" y="T3"/>
                  </a:cxn>
                  <a:cxn ang="0">
                    <a:pos x="T4" y="T5"/>
                  </a:cxn>
                  <a:cxn ang="0">
                    <a:pos x="T6" y="T7"/>
                  </a:cxn>
                  <a:cxn ang="0">
                    <a:pos x="T8" y="T9"/>
                  </a:cxn>
                </a:cxnLst>
                <a:rect l="0" t="0" r="r" b="b"/>
                <a:pathLst>
                  <a:path w="81" h="81">
                    <a:moveTo>
                      <a:pt x="1" y="43"/>
                    </a:moveTo>
                    <a:cubicBezTo>
                      <a:pt x="2" y="64"/>
                      <a:pt x="21" y="81"/>
                      <a:pt x="43" y="80"/>
                    </a:cubicBezTo>
                    <a:cubicBezTo>
                      <a:pt x="64" y="78"/>
                      <a:pt x="81" y="60"/>
                      <a:pt x="80" y="38"/>
                    </a:cubicBezTo>
                    <a:cubicBezTo>
                      <a:pt x="78" y="16"/>
                      <a:pt x="60" y="0"/>
                      <a:pt x="38" y="1"/>
                    </a:cubicBezTo>
                    <a:cubicBezTo>
                      <a:pt x="16" y="2"/>
                      <a:pt x="0" y="21"/>
                      <a:pt x="1" y="43"/>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ïSļïďê"/>
              <p:cNvSpPr/>
              <p:nvPr/>
            </p:nvSpPr>
            <p:spPr bwMode="auto">
              <a:xfrm>
                <a:off x="7553205" y="3879504"/>
                <a:ext cx="109161" cy="384661"/>
              </a:xfrm>
              <a:custGeom>
                <a:avLst/>
                <a:gdLst>
                  <a:gd name="T0" fmla="*/ 63 w 63"/>
                  <a:gd name="T1" fmla="*/ 0 h 222"/>
                  <a:gd name="T2" fmla="*/ 54 w 63"/>
                  <a:gd name="T3" fmla="*/ 218 h 222"/>
                  <a:gd name="T4" fmla="*/ 21 w 63"/>
                  <a:gd name="T5" fmla="*/ 222 h 222"/>
                  <a:gd name="T6" fmla="*/ 0 w 63"/>
                  <a:gd name="T7" fmla="*/ 24 h 222"/>
                  <a:gd name="T8" fmla="*/ 63 w 63"/>
                  <a:gd name="T9" fmla="*/ 0 h 222"/>
                </a:gdLst>
                <a:ahLst/>
                <a:cxnLst>
                  <a:cxn ang="0">
                    <a:pos x="T0" y="T1"/>
                  </a:cxn>
                  <a:cxn ang="0">
                    <a:pos x="T2" y="T3"/>
                  </a:cxn>
                  <a:cxn ang="0">
                    <a:pos x="T4" y="T5"/>
                  </a:cxn>
                  <a:cxn ang="0">
                    <a:pos x="T6" y="T7"/>
                  </a:cxn>
                  <a:cxn ang="0">
                    <a:pos x="T8" y="T9"/>
                  </a:cxn>
                </a:cxnLst>
                <a:rect l="0" t="0" r="r" b="b"/>
                <a:pathLst>
                  <a:path w="63" h="222">
                    <a:moveTo>
                      <a:pt x="63" y="0"/>
                    </a:moveTo>
                    <a:lnTo>
                      <a:pt x="54" y="218"/>
                    </a:lnTo>
                    <a:lnTo>
                      <a:pt x="21" y="222"/>
                    </a:lnTo>
                    <a:lnTo>
                      <a:pt x="0" y="24"/>
                    </a:lnTo>
                    <a:lnTo>
                      <a:pt x="63" y="0"/>
                    </a:ln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s1ïḓè"/>
              <p:cNvSpPr/>
              <p:nvPr/>
            </p:nvSpPr>
            <p:spPr bwMode="auto">
              <a:xfrm>
                <a:off x="7463105" y="3586676"/>
                <a:ext cx="86635" cy="457434"/>
              </a:xfrm>
              <a:custGeom>
                <a:avLst/>
                <a:gdLst>
                  <a:gd name="T0" fmla="*/ 5 w 24"/>
                  <a:gd name="T1" fmla="*/ 72 h 127"/>
                  <a:gd name="T2" fmla="*/ 20 w 24"/>
                  <a:gd name="T3" fmla="*/ 0 h 127"/>
                  <a:gd name="T4" fmla="*/ 24 w 24"/>
                  <a:gd name="T5" fmla="*/ 49 h 127"/>
                  <a:gd name="T6" fmla="*/ 15 w 24"/>
                  <a:gd name="T7" fmla="*/ 85 h 127"/>
                  <a:gd name="T8" fmla="*/ 17 w 24"/>
                  <a:gd name="T9" fmla="*/ 127 h 127"/>
                  <a:gd name="T10" fmla="*/ 17 w 24"/>
                  <a:gd name="T11" fmla="*/ 127 h 127"/>
                  <a:gd name="T12" fmla="*/ 5 w 24"/>
                  <a:gd name="T13" fmla="*/ 72 h 127"/>
                </a:gdLst>
                <a:ahLst/>
                <a:cxnLst>
                  <a:cxn ang="0">
                    <a:pos x="T0" y="T1"/>
                  </a:cxn>
                  <a:cxn ang="0">
                    <a:pos x="T2" y="T3"/>
                  </a:cxn>
                  <a:cxn ang="0">
                    <a:pos x="T4" y="T5"/>
                  </a:cxn>
                  <a:cxn ang="0">
                    <a:pos x="T6" y="T7"/>
                  </a:cxn>
                  <a:cxn ang="0">
                    <a:pos x="T8" y="T9"/>
                  </a:cxn>
                  <a:cxn ang="0">
                    <a:pos x="T10" y="T11"/>
                  </a:cxn>
                  <a:cxn ang="0">
                    <a:pos x="T12" y="T13"/>
                  </a:cxn>
                </a:cxnLst>
                <a:rect l="0" t="0" r="r" b="b"/>
                <a:pathLst>
                  <a:path w="24" h="127">
                    <a:moveTo>
                      <a:pt x="5" y="72"/>
                    </a:moveTo>
                    <a:cubicBezTo>
                      <a:pt x="10" y="50"/>
                      <a:pt x="20" y="0"/>
                      <a:pt x="20" y="0"/>
                    </a:cubicBezTo>
                    <a:cubicBezTo>
                      <a:pt x="24" y="49"/>
                      <a:pt x="24" y="49"/>
                      <a:pt x="24" y="49"/>
                    </a:cubicBezTo>
                    <a:cubicBezTo>
                      <a:pt x="19" y="64"/>
                      <a:pt x="15" y="78"/>
                      <a:pt x="15" y="85"/>
                    </a:cubicBezTo>
                    <a:cubicBezTo>
                      <a:pt x="15" y="98"/>
                      <a:pt x="16" y="113"/>
                      <a:pt x="17" y="127"/>
                    </a:cubicBezTo>
                    <a:cubicBezTo>
                      <a:pt x="17" y="127"/>
                      <a:pt x="17" y="127"/>
                      <a:pt x="17" y="127"/>
                    </a:cubicBezTo>
                    <a:cubicBezTo>
                      <a:pt x="17" y="127"/>
                      <a:pt x="0" y="95"/>
                      <a:pt x="5" y="72"/>
                    </a:cubicBezTo>
                    <a:close/>
                  </a:path>
                </a:pathLst>
              </a:custGeom>
              <a:solidFill>
                <a:srgbClr val="8A2AE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iS1îďê"/>
              <p:cNvSpPr/>
              <p:nvPr/>
            </p:nvSpPr>
            <p:spPr bwMode="auto">
              <a:xfrm>
                <a:off x="7528947" y="3522567"/>
                <a:ext cx="164608" cy="474761"/>
              </a:xfrm>
              <a:custGeom>
                <a:avLst/>
                <a:gdLst>
                  <a:gd name="T0" fmla="*/ 15 w 46"/>
                  <a:gd name="T1" fmla="*/ 0 h 132"/>
                  <a:gd name="T2" fmla="*/ 34 w 46"/>
                  <a:gd name="T3" fmla="*/ 42 h 132"/>
                  <a:gd name="T4" fmla="*/ 34 w 46"/>
                  <a:gd name="T5" fmla="*/ 123 h 132"/>
                  <a:gd name="T6" fmla="*/ 7 w 46"/>
                  <a:gd name="T7" fmla="*/ 121 h 132"/>
                  <a:gd name="T8" fmla="*/ 1 w 46"/>
                  <a:gd name="T9" fmla="*/ 45 h 132"/>
                  <a:gd name="T10" fmla="*/ 15 w 46"/>
                  <a:gd name="T11" fmla="*/ 0 h 132"/>
                </a:gdLst>
                <a:ahLst/>
                <a:cxnLst>
                  <a:cxn ang="0">
                    <a:pos x="T0" y="T1"/>
                  </a:cxn>
                  <a:cxn ang="0">
                    <a:pos x="T2" y="T3"/>
                  </a:cxn>
                  <a:cxn ang="0">
                    <a:pos x="T4" y="T5"/>
                  </a:cxn>
                  <a:cxn ang="0">
                    <a:pos x="T6" y="T7"/>
                  </a:cxn>
                  <a:cxn ang="0">
                    <a:pos x="T8" y="T9"/>
                  </a:cxn>
                  <a:cxn ang="0">
                    <a:pos x="T10" y="T11"/>
                  </a:cxn>
                </a:cxnLst>
                <a:rect l="0" t="0" r="r" b="b"/>
                <a:pathLst>
                  <a:path w="46" h="132">
                    <a:moveTo>
                      <a:pt x="15" y="0"/>
                    </a:moveTo>
                    <a:cubicBezTo>
                      <a:pt x="15" y="0"/>
                      <a:pt x="27" y="5"/>
                      <a:pt x="34" y="42"/>
                    </a:cubicBezTo>
                    <a:cubicBezTo>
                      <a:pt x="41" y="80"/>
                      <a:pt x="46" y="118"/>
                      <a:pt x="34" y="123"/>
                    </a:cubicBezTo>
                    <a:cubicBezTo>
                      <a:pt x="21" y="128"/>
                      <a:pt x="11" y="132"/>
                      <a:pt x="7" y="121"/>
                    </a:cubicBezTo>
                    <a:cubicBezTo>
                      <a:pt x="4" y="111"/>
                      <a:pt x="1" y="63"/>
                      <a:pt x="1" y="45"/>
                    </a:cubicBezTo>
                    <a:cubicBezTo>
                      <a:pt x="0" y="27"/>
                      <a:pt x="0" y="3"/>
                      <a:pt x="15" y="0"/>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ïšľïdé"/>
              <p:cNvSpPr/>
              <p:nvPr/>
            </p:nvSpPr>
            <p:spPr bwMode="auto">
              <a:xfrm>
                <a:off x="7298497" y="4397582"/>
                <a:ext cx="50249" cy="838629"/>
              </a:xfrm>
              <a:custGeom>
                <a:avLst/>
                <a:gdLst>
                  <a:gd name="T0" fmla="*/ 14 w 14"/>
                  <a:gd name="T1" fmla="*/ 233 h 233"/>
                  <a:gd name="T2" fmla="*/ 6 w 14"/>
                  <a:gd name="T3" fmla="*/ 232 h 233"/>
                  <a:gd name="T4" fmla="*/ 6 w 14"/>
                  <a:gd name="T5" fmla="*/ 232 h 233"/>
                  <a:gd name="T6" fmla="*/ 0 w 14"/>
                  <a:gd name="T7" fmla="*/ 0 h 233"/>
                  <a:gd name="T8" fmla="*/ 14 w 14"/>
                  <a:gd name="T9" fmla="*/ 233 h 233"/>
                </a:gdLst>
                <a:ahLst/>
                <a:cxnLst>
                  <a:cxn ang="0">
                    <a:pos x="T0" y="T1"/>
                  </a:cxn>
                  <a:cxn ang="0">
                    <a:pos x="T2" y="T3"/>
                  </a:cxn>
                  <a:cxn ang="0">
                    <a:pos x="T4" y="T5"/>
                  </a:cxn>
                  <a:cxn ang="0">
                    <a:pos x="T6" y="T7"/>
                  </a:cxn>
                  <a:cxn ang="0">
                    <a:pos x="T8" y="T9"/>
                  </a:cxn>
                </a:cxnLst>
                <a:rect l="0" t="0" r="r" b="b"/>
                <a:pathLst>
                  <a:path w="14" h="233">
                    <a:moveTo>
                      <a:pt x="14" y="233"/>
                    </a:moveTo>
                    <a:cubicBezTo>
                      <a:pt x="14" y="233"/>
                      <a:pt x="11" y="233"/>
                      <a:pt x="6" y="232"/>
                    </a:cubicBezTo>
                    <a:cubicBezTo>
                      <a:pt x="6" y="232"/>
                      <a:pt x="6" y="232"/>
                      <a:pt x="6" y="232"/>
                    </a:cubicBezTo>
                    <a:cubicBezTo>
                      <a:pt x="0" y="0"/>
                      <a:pt x="0" y="0"/>
                      <a:pt x="0" y="0"/>
                    </a:cubicBezTo>
                    <a:lnTo>
                      <a:pt x="14" y="233"/>
                    </a:lnTo>
                    <a:close/>
                  </a:path>
                </a:pathLst>
              </a:custGeom>
              <a:solidFill>
                <a:srgbClr val="D8892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s1îdé"/>
              <p:cNvSpPr/>
              <p:nvPr/>
            </p:nvSpPr>
            <p:spPr bwMode="auto">
              <a:xfrm>
                <a:off x="7405925" y="4241639"/>
                <a:ext cx="400256" cy="544070"/>
              </a:xfrm>
              <a:custGeom>
                <a:avLst/>
                <a:gdLst>
                  <a:gd name="T0" fmla="*/ 6 w 111"/>
                  <a:gd name="T1" fmla="*/ 151 h 151"/>
                  <a:gd name="T2" fmla="*/ 15 w 111"/>
                  <a:gd name="T3" fmla="*/ 140 h 151"/>
                  <a:gd name="T4" fmla="*/ 101 w 111"/>
                  <a:gd name="T5" fmla="*/ 90 h 151"/>
                  <a:gd name="T6" fmla="*/ 106 w 111"/>
                  <a:gd name="T7" fmla="*/ 81 h 151"/>
                  <a:gd name="T8" fmla="*/ 106 w 111"/>
                  <a:gd name="T9" fmla="*/ 10 h 151"/>
                  <a:gd name="T10" fmla="*/ 111 w 111"/>
                  <a:gd name="T11" fmla="*/ 4 h 151"/>
                  <a:gd name="T12" fmla="*/ 106 w 111"/>
                  <a:gd name="T13" fmla="*/ 1 h 151"/>
                  <a:gd name="T14" fmla="*/ 106 w 111"/>
                  <a:gd name="T15" fmla="*/ 1 h 151"/>
                  <a:gd name="T16" fmla="*/ 103 w 111"/>
                  <a:gd name="T17" fmla="*/ 1 h 151"/>
                  <a:gd name="T18" fmla="*/ 5 w 111"/>
                  <a:gd name="T19" fmla="*/ 58 h 151"/>
                  <a:gd name="T20" fmla="*/ 0 w 111"/>
                  <a:gd name="T21" fmla="*/ 67 h 151"/>
                  <a:gd name="T22" fmla="*/ 0 w 111"/>
                  <a:gd name="T23" fmla="*/ 144 h 151"/>
                  <a:gd name="T24" fmla="*/ 2 w 111"/>
                  <a:gd name="T25" fmla="*/ 148 h 151"/>
                  <a:gd name="T26" fmla="*/ 2 w 111"/>
                  <a:gd name="T27" fmla="*/ 148 h 151"/>
                  <a:gd name="T28" fmla="*/ 6 w 111"/>
                  <a:gd name="T29"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51">
                    <a:moveTo>
                      <a:pt x="6" y="151"/>
                    </a:moveTo>
                    <a:cubicBezTo>
                      <a:pt x="15" y="140"/>
                      <a:pt x="15" y="140"/>
                      <a:pt x="15" y="140"/>
                    </a:cubicBezTo>
                    <a:cubicBezTo>
                      <a:pt x="101" y="90"/>
                      <a:pt x="101" y="90"/>
                      <a:pt x="101" y="90"/>
                    </a:cubicBezTo>
                    <a:cubicBezTo>
                      <a:pt x="104" y="89"/>
                      <a:pt x="106" y="84"/>
                      <a:pt x="106" y="81"/>
                    </a:cubicBezTo>
                    <a:cubicBezTo>
                      <a:pt x="106" y="10"/>
                      <a:pt x="106" y="10"/>
                      <a:pt x="106" y="10"/>
                    </a:cubicBezTo>
                    <a:cubicBezTo>
                      <a:pt x="111" y="4"/>
                      <a:pt x="111" y="4"/>
                      <a:pt x="111" y="4"/>
                    </a:cubicBezTo>
                    <a:cubicBezTo>
                      <a:pt x="106" y="1"/>
                      <a:pt x="106" y="1"/>
                      <a:pt x="106" y="1"/>
                    </a:cubicBezTo>
                    <a:cubicBezTo>
                      <a:pt x="106" y="1"/>
                      <a:pt x="106" y="1"/>
                      <a:pt x="106" y="1"/>
                    </a:cubicBezTo>
                    <a:cubicBezTo>
                      <a:pt x="105" y="0"/>
                      <a:pt x="104" y="0"/>
                      <a:pt x="103" y="1"/>
                    </a:cubicBezTo>
                    <a:cubicBezTo>
                      <a:pt x="5" y="58"/>
                      <a:pt x="5" y="58"/>
                      <a:pt x="5" y="58"/>
                    </a:cubicBezTo>
                    <a:cubicBezTo>
                      <a:pt x="2" y="59"/>
                      <a:pt x="0" y="64"/>
                      <a:pt x="0" y="67"/>
                    </a:cubicBezTo>
                    <a:cubicBezTo>
                      <a:pt x="0" y="144"/>
                      <a:pt x="0" y="144"/>
                      <a:pt x="0" y="144"/>
                    </a:cubicBezTo>
                    <a:cubicBezTo>
                      <a:pt x="0" y="146"/>
                      <a:pt x="1" y="148"/>
                      <a:pt x="2" y="148"/>
                    </a:cubicBezTo>
                    <a:cubicBezTo>
                      <a:pt x="2" y="148"/>
                      <a:pt x="2" y="148"/>
                      <a:pt x="2" y="148"/>
                    </a:cubicBezTo>
                    <a:lnTo>
                      <a:pt x="6" y="151"/>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iśľîḑè"/>
              <p:cNvSpPr/>
              <p:nvPr/>
            </p:nvSpPr>
            <p:spPr bwMode="auto">
              <a:xfrm>
                <a:off x="7409390" y="4241639"/>
                <a:ext cx="396790" cy="396790"/>
              </a:xfrm>
              <a:custGeom>
                <a:avLst/>
                <a:gdLst>
                  <a:gd name="T0" fmla="*/ 65 w 110"/>
                  <a:gd name="T1" fmla="*/ 110 h 110"/>
                  <a:gd name="T2" fmla="*/ 71 w 110"/>
                  <a:gd name="T3" fmla="*/ 107 h 110"/>
                  <a:gd name="T4" fmla="*/ 105 w 110"/>
                  <a:gd name="T5" fmla="*/ 48 h 110"/>
                  <a:gd name="T6" fmla="*/ 105 w 110"/>
                  <a:gd name="T7" fmla="*/ 10 h 110"/>
                  <a:gd name="T8" fmla="*/ 110 w 110"/>
                  <a:gd name="T9" fmla="*/ 4 h 110"/>
                  <a:gd name="T10" fmla="*/ 105 w 110"/>
                  <a:gd name="T11" fmla="*/ 1 h 110"/>
                  <a:gd name="T12" fmla="*/ 105 w 110"/>
                  <a:gd name="T13" fmla="*/ 1 h 110"/>
                  <a:gd name="T14" fmla="*/ 102 w 110"/>
                  <a:gd name="T15" fmla="*/ 1 h 110"/>
                  <a:gd name="T16" fmla="*/ 4 w 110"/>
                  <a:gd name="T17" fmla="*/ 58 h 110"/>
                  <a:gd name="T18" fmla="*/ 0 w 110"/>
                  <a:gd name="T19" fmla="*/ 62 h 110"/>
                  <a:gd name="T20" fmla="*/ 65 w 110"/>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10">
                    <a:moveTo>
                      <a:pt x="65" y="110"/>
                    </a:moveTo>
                    <a:cubicBezTo>
                      <a:pt x="71" y="107"/>
                      <a:pt x="71" y="107"/>
                      <a:pt x="71" y="107"/>
                    </a:cubicBezTo>
                    <a:cubicBezTo>
                      <a:pt x="105" y="48"/>
                      <a:pt x="105" y="48"/>
                      <a:pt x="105" y="48"/>
                    </a:cubicBezTo>
                    <a:cubicBezTo>
                      <a:pt x="105" y="10"/>
                      <a:pt x="105" y="10"/>
                      <a:pt x="105" y="10"/>
                    </a:cubicBezTo>
                    <a:cubicBezTo>
                      <a:pt x="110" y="4"/>
                      <a:pt x="110" y="4"/>
                      <a:pt x="110" y="4"/>
                    </a:cubicBezTo>
                    <a:cubicBezTo>
                      <a:pt x="105" y="1"/>
                      <a:pt x="105" y="1"/>
                      <a:pt x="105" y="1"/>
                    </a:cubicBezTo>
                    <a:cubicBezTo>
                      <a:pt x="105" y="1"/>
                      <a:pt x="105" y="1"/>
                      <a:pt x="105" y="1"/>
                    </a:cubicBezTo>
                    <a:cubicBezTo>
                      <a:pt x="104" y="0"/>
                      <a:pt x="103" y="0"/>
                      <a:pt x="102" y="1"/>
                    </a:cubicBezTo>
                    <a:cubicBezTo>
                      <a:pt x="4" y="58"/>
                      <a:pt x="4" y="58"/>
                      <a:pt x="4" y="58"/>
                    </a:cubicBezTo>
                    <a:cubicBezTo>
                      <a:pt x="3" y="58"/>
                      <a:pt x="1" y="60"/>
                      <a:pt x="0" y="62"/>
                    </a:cubicBezTo>
                    <a:lnTo>
                      <a:pt x="65" y="110"/>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ïṡļidé"/>
              <p:cNvSpPr/>
              <p:nvPr/>
            </p:nvSpPr>
            <p:spPr bwMode="auto">
              <a:xfrm>
                <a:off x="7769793" y="4241639"/>
                <a:ext cx="36387" cy="22526"/>
              </a:xfrm>
              <a:custGeom>
                <a:avLst/>
                <a:gdLst>
                  <a:gd name="T0" fmla="*/ 8 w 10"/>
                  <a:gd name="T1" fmla="*/ 6 h 6"/>
                  <a:gd name="T2" fmla="*/ 10 w 10"/>
                  <a:gd name="T3" fmla="*/ 4 h 6"/>
                  <a:gd name="T4" fmla="*/ 5 w 10"/>
                  <a:gd name="T5" fmla="*/ 1 h 6"/>
                  <a:gd name="T6" fmla="*/ 5 w 10"/>
                  <a:gd name="T7" fmla="*/ 1 h 6"/>
                  <a:gd name="T8" fmla="*/ 2 w 10"/>
                  <a:gd name="T9" fmla="*/ 1 h 6"/>
                  <a:gd name="T10" fmla="*/ 0 w 10"/>
                  <a:gd name="T11" fmla="*/ 2 h 6"/>
                  <a:gd name="T12" fmla="*/ 8 w 1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6"/>
                    </a:moveTo>
                    <a:cubicBezTo>
                      <a:pt x="10" y="4"/>
                      <a:pt x="10" y="4"/>
                      <a:pt x="10" y="4"/>
                    </a:cubicBezTo>
                    <a:cubicBezTo>
                      <a:pt x="5" y="1"/>
                      <a:pt x="5" y="1"/>
                      <a:pt x="5" y="1"/>
                    </a:cubicBezTo>
                    <a:cubicBezTo>
                      <a:pt x="5" y="1"/>
                      <a:pt x="5" y="1"/>
                      <a:pt x="5" y="1"/>
                    </a:cubicBezTo>
                    <a:cubicBezTo>
                      <a:pt x="4" y="0"/>
                      <a:pt x="3" y="0"/>
                      <a:pt x="2" y="1"/>
                    </a:cubicBezTo>
                    <a:cubicBezTo>
                      <a:pt x="0" y="2"/>
                      <a:pt x="0" y="2"/>
                      <a:pt x="0" y="2"/>
                    </a:cubicBezTo>
                    <a:lnTo>
                      <a:pt x="8" y="6"/>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îš1íďe"/>
              <p:cNvSpPr/>
              <p:nvPr/>
            </p:nvSpPr>
            <p:spPr bwMode="auto">
              <a:xfrm>
                <a:off x="7405925" y="4451297"/>
                <a:ext cx="50249" cy="50249"/>
              </a:xfrm>
              <a:custGeom>
                <a:avLst/>
                <a:gdLst>
                  <a:gd name="T0" fmla="*/ 4 w 14"/>
                  <a:gd name="T1" fmla="*/ 0 h 14"/>
                  <a:gd name="T2" fmla="*/ 0 w 14"/>
                  <a:gd name="T3" fmla="*/ 8 h 14"/>
                  <a:gd name="T4" fmla="*/ 10 w 14"/>
                  <a:gd name="T5" fmla="*/ 14 h 14"/>
                  <a:gd name="T6" fmla="*/ 14 w 14"/>
                  <a:gd name="T7" fmla="*/ 6 h 14"/>
                  <a:gd name="T8" fmla="*/ 4 w 14"/>
                  <a:gd name="T9" fmla="*/ 0 h 14"/>
                </a:gdLst>
                <a:ahLst/>
                <a:cxnLst>
                  <a:cxn ang="0">
                    <a:pos x="T0" y="T1"/>
                  </a:cxn>
                  <a:cxn ang="0">
                    <a:pos x="T2" y="T3"/>
                  </a:cxn>
                  <a:cxn ang="0">
                    <a:pos x="T4" y="T5"/>
                  </a:cxn>
                  <a:cxn ang="0">
                    <a:pos x="T6" y="T7"/>
                  </a:cxn>
                  <a:cxn ang="0">
                    <a:pos x="T8" y="T9"/>
                  </a:cxn>
                </a:cxnLst>
                <a:rect l="0" t="0" r="r" b="b"/>
                <a:pathLst>
                  <a:path w="14" h="14">
                    <a:moveTo>
                      <a:pt x="4" y="0"/>
                    </a:moveTo>
                    <a:cubicBezTo>
                      <a:pt x="2" y="2"/>
                      <a:pt x="0" y="5"/>
                      <a:pt x="0" y="8"/>
                    </a:cubicBezTo>
                    <a:cubicBezTo>
                      <a:pt x="10" y="14"/>
                      <a:pt x="10" y="14"/>
                      <a:pt x="10" y="14"/>
                    </a:cubicBezTo>
                    <a:cubicBezTo>
                      <a:pt x="14" y="6"/>
                      <a:pt x="14" y="6"/>
                      <a:pt x="14" y="6"/>
                    </a:cubicBezTo>
                    <a:lnTo>
                      <a:pt x="4" y="0"/>
                    </a:ln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ïŝļíḍe"/>
              <p:cNvSpPr/>
              <p:nvPr/>
            </p:nvSpPr>
            <p:spPr bwMode="auto">
              <a:xfrm>
                <a:off x="7423252" y="4248570"/>
                <a:ext cx="386394" cy="540604"/>
              </a:xfrm>
              <a:custGeom>
                <a:avLst/>
                <a:gdLst>
                  <a:gd name="T0" fmla="*/ 5 w 107"/>
                  <a:gd name="T1" fmla="*/ 58 h 150"/>
                  <a:gd name="T2" fmla="*/ 102 w 107"/>
                  <a:gd name="T3" fmla="*/ 2 h 150"/>
                  <a:gd name="T4" fmla="*/ 107 w 107"/>
                  <a:gd name="T5" fmla="*/ 6 h 150"/>
                  <a:gd name="T6" fmla="*/ 107 w 107"/>
                  <a:gd name="T7" fmla="*/ 82 h 150"/>
                  <a:gd name="T8" fmla="*/ 102 w 107"/>
                  <a:gd name="T9" fmla="*/ 92 h 150"/>
                  <a:gd name="T10" fmla="*/ 5 w 107"/>
                  <a:gd name="T11" fmla="*/ 149 h 150"/>
                  <a:gd name="T12" fmla="*/ 0 w 107"/>
                  <a:gd name="T13" fmla="*/ 145 h 150"/>
                  <a:gd name="T14" fmla="*/ 0 w 107"/>
                  <a:gd name="T15" fmla="*/ 68 h 150"/>
                  <a:gd name="T16" fmla="*/ 5 w 107"/>
                  <a:gd name="T17" fmla="*/ 5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50">
                    <a:moveTo>
                      <a:pt x="5" y="58"/>
                    </a:moveTo>
                    <a:cubicBezTo>
                      <a:pt x="102" y="2"/>
                      <a:pt x="102" y="2"/>
                      <a:pt x="102" y="2"/>
                    </a:cubicBezTo>
                    <a:cubicBezTo>
                      <a:pt x="105" y="0"/>
                      <a:pt x="107" y="2"/>
                      <a:pt x="107" y="6"/>
                    </a:cubicBezTo>
                    <a:cubicBezTo>
                      <a:pt x="107" y="82"/>
                      <a:pt x="107" y="82"/>
                      <a:pt x="107" y="82"/>
                    </a:cubicBezTo>
                    <a:cubicBezTo>
                      <a:pt x="107" y="86"/>
                      <a:pt x="105" y="90"/>
                      <a:pt x="102" y="92"/>
                    </a:cubicBezTo>
                    <a:cubicBezTo>
                      <a:pt x="5" y="149"/>
                      <a:pt x="5" y="149"/>
                      <a:pt x="5" y="149"/>
                    </a:cubicBezTo>
                    <a:cubicBezTo>
                      <a:pt x="2" y="150"/>
                      <a:pt x="0" y="148"/>
                      <a:pt x="0" y="145"/>
                    </a:cubicBezTo>
                    <a:cubicBezTo>
                      <a:pt x="0" y="68"/>
                      <a:pt x="0" y="68"/>
                      <a:pt x="0" y="68"/>
                    </a:cubicBezTo>
                    <a:cubicBezTo>
                      <a:pt x="0" y="64"/>
                      <a:pt x="2" y="60"/>
                      <a:pt x="5" y="58"/>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ïşḻïḋê"/>
              <p:cNvSpPr/>
              <p:nvPr/>
            </p:nvSpPr>
            <p:spPr bwMode="auto">
              <a:xfrm>
                <a:off x="7567067" y="4180995"/>
                <a:ext cx="95299" cy="266837"/>
              </a:xfrm>
              <a:custGeom>
                <a:avLst/>
                <a:gdLst>
                  <a:gd name="T0" fmla="*/ 22 w 26"/>
                  <a:gd name="T1" fmla="*/ 20 h 74"/>
                  <a:gd name="T2" fmla="*/ 25 w 26"/>
                  <a:gd name="T3" fmla="*/ 53 h 74"/>
                  <a:gd name="T4" fmla="*/ 17 w 26"/>
                  <a:gd name="T5" fmla="*/ 73 h 74"/>
                  <a:gd name="T6" fmla="*/ 11 w 26"/>
                  <a:gd name="T7" fmla="*/ 45 h 74"/>
                  <a:gd name="T8" fmla="*/ 3 w 26"/>
                  <a:gd name="T9" fmla="*/ 52 h 74"/>
                  <a:gd name="T10" fmla="*/ 5 w 26"/>
                  <a:gd name="T11" fmla="*/ 11 h 74"/>
                  <a:gd name="T12" fmla="*/ 22 w 26"/>
                  <a:gd name="T13" fmla="*/ 2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22" y="20"/>
                    </a:moveTo>
                    <a:cubicBezTo>
                      <a:pt x="22" y="20"/>
                      <a:pt x="26" y="45"/>
                      <a:pt x="25" y="53"/>
                    </a:cubicBezTo>
                    <a:cubicBezTo>
                      <a:pt x="25" y="61"/>
                      <a:pt x="20" y="74"/>
                      <a:pt x="17" y="73"/>
                    </a:cubicBezTo>
                    <a:cubicBezTo>
                      <a:pt x="14" y="73"/>
                      <a:pt x="17" y="42"/>
                      <a:pt x="11" y="45"/>
                    </a:cubicBezTo>
                    <a:cubicBezTo>
                      <a:pt x="6" y="48"/>
                      <a:pt x="5" y="53"/>
                      <a:pt x="3" y="52"/>
                    </a:cubicBezTo>
                    <a:cubicBezTo>
                      <a:pt x="0" y="50"/>
                      <a:pt x="7" y="23"/>
                      <a:pt x="5" y="11"/>
                    </a:cubicBezTo>
                    <a:cubicBezTo>
                      <a:pt x="3" y="0"/>
                      <a:pt x="22" y="20"/>
                      <a:pt x="22" y="20"/>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ïŝ1íḓè"/>
              <p:cNvSpPr/>
              <p:nvPr/>
            </p:nvSpPr>
            <p:spPr bwMode="auto">
              <a:xfrm>
                <a:off x="7035126" y="4023318"/>
                <a:ext cx="93566" cy="265104"/>
              </a:xfrm>
              <a:custGeom>
                <a:avLst/>
                <a:gdLst>
                  <a:gd name="T0" fmla="*/ 4 w 26"/>
                  <a:gd name="T1" fmla="*/ 21 h 74"/>
                  <a:gd name="T2" fmla="*/ 1 w 26"/>
                  <a:gd name="T3" fmla="*/ 53 h 74"/>
                  <a:gd name="T4" fmla="*/ 9 w 26"/>
                  <a:gd name="T5" fmla="*/ 74 h 74"/>
                  <a:gd name="T6" fmla="*/ 14 w 26"/>
                  <a:gd name="T7" fmla="*/ 45 h 74"/>
                  <a:gd name="T8" fmla="*/ 23 w 26"/>
                  <a:gd name="T9" fmla="*/ 52 h 74"/>
                  <a:gd name="T10" fmla="*/ 21 w 26"/>
                  <a:gd name="T11" fmla="*/ 11 h 74"/>
                  <a:gd name="T12" fmla="*/ 4 w 26"/>
                  <a:gd name="T13" fmla="*/ 21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4" y="21"/>
                    </a:moveTo>
                    <a:cubicBezTo>
                      <a:pt x="4" y="21"/>
                      <a:pt x="0" y="45"/>
                      <a:pt x="1" y="53"/>
                    </a:cubicBezTo>
                    <a:cubicBezTo>
                      <a:pt x="1" y="61"/>
                      <a:pt x="6" y="74"/>
                      <a:pt x="9" y="74"/>
                    </a:cubicBezTo>
                    <a:cubicBezTo>
                      <a:pt x="12" y="73"/>
                      <a:pt x="9" y="42"/>
                      <a:pt x="14" y="45"/>
                    </a:cubicBezTo>
                    <a:cubicBezTo>
                      <a:pt x="20" y="48"/>
                      <a:pt x="21" y="54"/>
                      <a:pt x="23" y="52"/>
                    </a:cubicBezTo>
                    <a:cubicBezTo>
                      <a:pt x="26" y="50"/>
                      <a:pt x="19" y="23"/>
                      <a:pt x="21" y="11"/>
                    </a:cubicBezTo>
                    <a:cubicBezTo>
                      <a:pt x="23" y="0"/>
                      <a:pt x="4" y="21"/>
                      <a:pt x="4" y="21"/>
                    </a:cubicBezTo>
                    <a:close/>
                  </a:path>
                </a:pathLst>
              </a:custGeom>
              <a:solidFill>
                <a:srgbClr val="FFC2B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iṩľîḑè"/>
              <p:cNvSpPr/>
              <p:nvPr/>
            </p:nvSpPr>
            <p:spPr bwMode="auto">
              <a:xfrm>
                <a:off x="7172010" y="3215877"/>
                <a:ext cx="190598" cy="102230"/>
              </a:xfrm>
              <a:custGeom>
                <a:avLst/>
                <a:gdLst>
                  <a:gd name="T0" fmla="*/ 24 w 53"/>
                  <a:gd name="T1" fmla="*/ 21 h 28"/>
                  <a:gd name="T2" fmla="*/ 0 w 53"/>
                  <a:gd name="T3" fmla="*/ 23 h 28"/>
                  <a:gd name="T4" fmla="*/ 0 w 53"/>
                  <a:gd name="T5" fmla="*/ 20 h 28"/>
                  <a:gd name="T6" fmla="*/ 1 w 53"/>
                  <a:gd name="T7" fmla="*/ 7 h 28"/>
                  <a:gd name="T8" fmla="*/ 53 w 53"/>
                  <a:gd name="T9" fmla="*/ 0 h 28"/>
                  <a:gd name="T10" fmla="*/ 24 w 53"/>
                  <a:gd name="T11" fmla="*/ 21 h 28"/>
                </a:gdLst>
                <a:ahLst/>
                <a:cxnLst>
                  <a:cxn ang="0">
                    <a:pos x="T0" y="T1"/>
                  </a:cxn>
                  <a:cxn ang="0">
                    <a:pos x="T2" y="T3"/>
                  </a:cxn>
                  <a:cxn ang="0">
                    <a:pos x="T4" y="T5"/>
                  </a:cxn>
                  <a:cxn ang="0">
                    <a:pos x="T6" y="T7"/>
                  </a:cxn>
                  <a:cxn ang="0">
                    <a:pos x="T8" y="T9"/>
                  </a:cxn>
                  <a:cxn ang="0">
                    <a:pos x="T10" y="T11"/>
                  </a:cxn>
                </a:cxnLst>
                <a:rect l="0" t="0" r="r" b="b"/>
                <a:pathLst>
                  <a:path w="53" h="28">
                    <a:moveTo>
                      <a:pt x="24" y="21"/>
                    </a:moveTo>
                    <a:cubicBezTo>
                      <a:pt x="4" y="28"/>
                      <a:pt x="1" y="23"/>
                      <a:pt x="0" y="23"/>
                    </a:cubicBezTo>
                    <a:cubicBezTo>
                      <a:pt x="0" y="22"/>
                      <a:pt x="0" y="21"/>
                      <a:pt x="0" y="20"/>
                    </a:cubicBezTo>
                    <a:cubicBezTo>
                      <a:pt x="0" y="15"/>
                      <a:pt x="0" y="11"/>
                      <a:pt x="1" y="7"/>
                    </a:cubicBezTo>
                    <a:cubicBezTo>
                      <a:pt x="53" y="0"/>
                      <a:pt x="53" y="0"/>
                      <a:pt x="53" y="0"/>
                    </a:cubicBezTo>
                    <a:cubicBezTo>
                      <a:pt x="53" y="0"/>
                      <a:pt x="44" y="14"/>
                      <a:pt x="24" y="21"/>
                    </a:cubicBezTo>
                    <a:close/>
                  </a:path>
                </a:pathLst>
              </a:custGeom>
              <a:solidFill>
                <a:srgbClr val="EA9C9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ŝḷïḋè"/>
              <p:cNvSpPr/>
              <p:nvPr/>
            </p:nvSpPr>
            <p:spPr bwMode="auto">
              <a:xfrm>
                <a:off x="7099237" y="3061667"/>
                <a:ext cx="400256" cy="370799"/>
              </a:xfrm>
              <a:custGeom>
                <a:avLst/>
                <a:gdLst>
                  <a:gd name="T0" fmla="*/ 19 w 111"/>
                  <a:gd name="T1" fmla="*/ 23 h 103"/>
                  <a:gd name="T2" fmla="*/ 70 w 111"/>
                  <a:gd name="T3" fmla="*/ 4 h 103"/>
                  <a:gd name="T4" fmla="*/ 108 w 111"/>
                  <a:gd name="T5" fmla="*/ 49 h 103"/>
                  <a:gd name="T6" fmla="*/ 90 w 111"/>
                  <a:gd name="T7" fmla="*/ 103 h 103"/>
                  <a:gd name="T8" fmla="*/ 88 w 111"/>
                  <a:gd name="T9" fmla="*/ 102 h 103"/>
                  <a:gd name="T10" fmla="*/ 80 w 111"/>
                  <a:gd name="T11" fmla="*/ 94 h 103"/>
                  <a:gd name="T12" fmla="*/ 78 w 111"/>
                  <a:gd name="T13" fmla="*/ 79 h 103"/>
                  <a:gd name="T14" fmla="*/ 82 w 111"/>
                  <a:gd name="T15" fmla="*/ 75 h 103"/>
                  <a:gd name="T16" fmla="*/ 87 w 111"/>
                  <a:gd name="T17" fmla="*/ 72 h 103"/>
                  <a:gd name="T18" fmla="*/ 81 w 111"/>
                  <a:gd name="T19" fmla="*/ 57 h 103"/>
                  <a:gd name="T20" fmla="*/ 74 w 111"/>
                  <a:gd name="T21" fmla="*/ 52 h 103"/>
                  <a:gd name="T22" fmla="*/ 69 w 111"/>
                  <a:gd name="T23" fmla="*/ 50 h 103"/>
                  <a:gd name="T24" fmla="*/ 20 w 111"/>
                  <a:gd name="T25" fmla="*/ 56 h 103"/>
                  <a:gd name="T26" fmla="*/ 19 w 111"/>
                  <a:gd name="T27" fmla="*/ 2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 h="103">
                    <a:moveTo>
                      <a:pt x="19" y="23"/>
                    </a:moveTo>
                    <a:cubicBezTo>
                      <a:pt x="23" y="19"/>
                      <a:pt x="40" y="0"/>
                      <a:pt x="70" y="4"/>
                    </a:cubicBezTo>
                    <a:cubicBezTo>
                      <a:pt x="89" y="7"/>
                      <a:pt x="105" y="20"/>
                      <a:pt x="108" y="49"/>
                    </a:cubicBezTo>
                    <a:cubicBezTo>
                      <a:pt x="111" y="69"/>
                      <a:pt x="103" y="88"/>
                      <a:pt x="90" y="103"/>
                    </a:cubicBezTo>
                    <a:cubicBezTo>
                      <a:pt x="89" y="103"/>
                      <a:pt x="89" y="102"/>
                      <a:pt x="88" y="102"/>
                    </a:cubicBezTo>
                    <a:cubicBezTo>
                      <a:pt x="80" y="97"/>
                      <a:pt x="80" y="94"/>
                      <a:pt x="80" y="94"/>
                    </a:cubicBezTo>
                    <a:cubicBezTo>
                      <a:pt x="78" y="79"/>
                      <a:pt x="78" y="79"/>
                      <a:pt x="78" y="79"/>
                    </a:cubicBezTo>
                    <a:cubicBezTo>
                      <a:pt x="78" y="77"/>
                      <a:pt x="80" y="75"/>
                      <a:pt x="82" y="75"/>
                    </a:cubicBezTo>
                    <a:cubicBezTo>
                      <a:pt x="83" y="75"/>
                      <a:pt x="85" y="74"/>
                      <a:pt x="87" y="72"/>
                    </a:cubicBezTo>
                    <a:cubicBezTo>
                      <a:pt x="91" y="66"/>
                      <a:pt x="89" y="57"/>
                      <a:pt x="81" y="57"/>
                    </a:cubicBezTo>
                    <a:cubicBezTo>
                      <a:pt x="76" y="57"/>
                      <a:pt x="75" y="54"/>
                      <a:pt x="74" y="52"/>
                    </a:cubicBezTo>
                    <a:cubicBezTo>
                      <a:pt x="73" y="50"/>
                      <a:pt x="71" y="49"/>
                      <a:pt x="69" y="50"/>
                    </a:cubicBezTo>
                    <a:cubicBezTo>
                      <a:pt x="60" y="53"/>
                      <a:pt x="35" y="61"/>
                      <a:pt x="20" y="56"/>
                    </a:cubicBezTo>
                    <a:cubicBezTo>
                      <a:pt x="0" y="51"/>
                      <a:pt x="14" y="27"/>
                      <a:pt x="19" y="23"/>
                    </a:cubicBezTo>
                    <a:close/>
                  </a:path>
                </a:pathLst>
              </a:custGeom>
              <a:solidFill>
                <a:srgbClr val="6614C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î$lïḓè"/>
              <p:cNvSpPr/>
              <p:nvPr/>
            </p:nvSpPr>
            <p:spPr bwMode="auto">
              <a:xfrm>
                <a:off x="7203199" y="3342365"/>
                <a:ext cx="86635" cy="50249"/>
              </a:xfrm>
              <a:custGeom>
                <a:avLst/>
                <a:gdLst>
                  <a:gd name="T0" fmla="*/ 12 w 24"/>
                  <a:gd name="T1" fmla="*/ 4 h 14"/>
                  <a:gd name="T2" fmla="*/ 0 w 24"/>
                  <a:gd name="T3" fmla="*/ 0 h 14"/>
                  <a:gd name="T4" fmla="*/ 14 w 24"/>
                  <a:gd name="T5" fmla="*/ 12 h 14"/>
                  <a:gd name="T6" fmla="*/ 24 w 24"/>
                  <a:gd name="T7" fmla="*/ 7 h 14"/>
                  <a:gd name="T8" fmla="*/ 12 w 24"/>
                  <a:gd name="T9" fmla="*/ 4 h 14"/>
                </a:gdLst>
                <a:ahLst/>
                <a:cxnLst>
                  <a:cxn ang="0">
                    <a:pos x="T0" y="T1"/>
                  </a:cxn>
                  <a:cxn ang="0">
                    <a:pos x="T2" y="T3"/>
                  </a:cxn>
                  <a:cxn ang="0">
                    <a:pos x="T4" y="T5"/>
                  </a:cxn>
                  <a:cxn ang="0">
                    <a:pos x="T6" y="T7"/>
                  </a:cxn>
                  <a:cxn ang="0">
                    <a:pos x="T8" y="T9"/>
                  </a:cxn>
                </a:cxnLst>
                <a:rect l="0" t="0" r="r" b="b"/>
                <a:pathLst>
                  <a:path w="24" h="14">
                    <a:moveTo>
                      <a:pt x="12" y="4"/>
                    </a:moveTo>
                    <a:cubicBezTo>
                      <a:pt x="0" y="0"/>
                      <a:pt x="0" y="0"/>
                      <a:pt x="0" y="0"/>
                    </a:cubicBezTo>
                    <a:cubicBezTo>
                      <a:pt x="0" y="0"/>
                      <a:pt x="6" y="9"/>
                      <a:pt x="14" y="12"/>
                    </a:cubicBezTo>
                    <a:cubicBezTo>
                      <a:pt x="22" y="14"/>
                      <a:pt x="24" y="7"/>
                      <a:pt x="24" y="7"/>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iŝḻíḑé"/>
              <p:cNvSpPr/>
              <p:nvPr/>
            </p:nvSpPr>
            <p:spPr bwMode="auto">
              <a:xfrm>
                <a:off x="7572265" y="4342136"/>
                <a:ext cx="38120" cy="29457"/>
              </a:xfrm>
              <a:custGeom>
                <a:avLst/>
                <a:gdLst>
                  <a:gd name="T0" fmla="*/ 0 w 22"/>
                  <a:gd name="T1" fmla="*/ 13 h 17"/>
                  <a:gd name="T2" fmla="*/ 22 w 22"/>
                  <a:gd name="T3" fmla="*/ 0 h 17"/>
                  <a:gd name="T4" fmla="*/ 14 w 22"/>
                  <a:gd name="T5" fmla="*/ 13 h 17"/>
                  <a:gd name="T6" fmla="*/ 2 w 22"/>
                  <a:gd name="T7" fmla="*/ 17 h 17"/>
                  <a:gd name="T8" fmla="*/ 0 w 22"/>
                  <a:gd name="T9" fmla="*/ 13 h 17"/>
                </a:gdLst>
                <a:ahLst/>
                <a:cxnLst>
                  <a:cxn ang="0">
                    <a:pos x="T0" y="T1"/>
                  </a:cxn>
                  <a:cxn ang="0">
                    <a:pos x="T2" y="T3"/>
                  </a:cxn>
                  <a:cxn ang="0">
                    <a:pos x="T4" y="T5"/>
                  </a:cxn>
                  <a:cxn ang="0">
                    <a:pos x="T6" y="T7"/>
                  </a:cxn>
                  <a:cxn ang="0">
                    <a:pos x="T8" y="T9"/>
                  </a:cxn>
                </a:cxnLst>
                <a:rect l="0" t="0" r="r" b="b"/>
                <a:pathLst>
                  <a:path w="22" h="17">
                    <a:moveTo>
                      <a:pt x="0" y="13"/>
                    </a:moveTo>
                    <a:lnTo>
                      <a:pt x="22" y="0"/>
                    </a:lnTo>
                    <a:lnTo>
                      <a:pt x="14" y="13"/>
                    </a:lnTo>
                    <a:lnTo>
                      <a:pt x="2" y="17"/>
                    </a:lnTo>
                    <a:lnTo>
                      <a:pt x="0" y="13"/>
                    </a:lnTo>
                    <a:close/>
                  </a:path>
                </a:pathLst>
              </a:custGeom>
              <a:solidFill>
                <a:srgbClr val="D29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îs1ïdè"/>
              <p:cNvSpPr/>
              <p:nvPr/>
            </p:nvSpPr>
            <p:spPr bwMode="auto">
              <a:xfrm>
                <a:off x="5049445" y="1316832"/>
                <a:ext cx="1912907" cy="3623088"/>
              </a:xfrm>
              <a:custGeom>
                <a:avLst/>
                <a:gdLst>
                  <a:gd name="T0" fmla="*/ 488 w 531"/>
                  <a:gd name="T1" fmla="*/ 176 h 1007"/>
                  <a:gd name="T2" fmla="*/ 208 w 531"/>
                  <a:gd name="T3" fmla="*/ 8 h 1007"/>
                  <a:gd name="T4" fmla="*/ 172 w 531"/>
                  <a:gd name="T5" fmla="*/ 5 h 1007"/>
                  <a:gd name="T6" fmla="*/ 172 w 531"/>
                  <a:gd name="T7" fmla="*/ 5 h 1007"/>
                  <a:gd name="T8" fmla="*/ 145 w 531"/>
                  <a:gd name="T9" fmla="*/ 14 h 1007"/>
                  <a:gd name="T10" fmla="*/ 165 w 531"/>
                  <a:gd name="T11" fmla="*/ 14 h 1007"/>
                  <a:gd name="T12" fmla="*/ 156 w 531"/>
                  <a:gd name="T13" fmla="*/ 38 h 1007"/>
                  <a:gd name="T14" fmla="*/ 8 w 531"/>
                  <a:gd name="T15" fmla="*/ 718 h 1007"/>
                  <a:gd name="T16" fmla="*/ 43 w 531"/>
                  <a:gd name="T17" fmla="*/ 817 h 1007"/>
                  <a:gd name="T18" fmla="*/ 324 w 531"/>
                  <a:gd name="T19" fmla="*/ 986 h 1007"/>
                  <a:gd name="T20" fmla="*/ 333 w 531"/>
                  <a:gd name="T21" fmla="*/ 990 h 1007"/>
                  <a:gd name="T22" fmla="*/ 322 w 531"/>
                  <a:gd name="T23" fmla="*/ 1007 h 1007"/>
                  <a:gd name="T24" fmla="*/ 345 w 531"/>
                  <a:gd name="T25" fmla="*/ 999 h 1007"/>
                  <a:gd name="T26" fmla="*/ 345 w 531"/>
                  <a:gd name="T27" fmla="*/ 999 h 1007"/>
                  <a:gd name="T28" fmla="*/ 375 w 531"/>
                  <a:gd name="T29" fmla="*/ 956 h 1007"/>
                  <a:gd name="T30" fmla="*/ 523 w 531"/>
                  <a:gd name="T31" fmla="*/ 276 h 1007"/>
                  <a:gd name="T32" fmla="*/ 488 w 531"/>
                  <a:gd name="T33" fmla="*/ 176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1" h="1007">
                    <a:moveTo>
                      <a:pt x="488" y="176"/>
                    </a:moveTo>
                    <a:cubicBezTo>
                      <a:pt x="208" y="8"/>
                      <a:pt x="208" y="8"/>
                      <a:pt x="208" y="8"/>
                    </a:cubicBezTo>
                    <a:cubicBezTo>
                      <a:pt x="195" y="0"/>
                      <a:pt x="183" y="0"/>
                      <a:pt x="172" y="5"/>
                    </a:cubicBezTo>
                    <a:cubicBezTo>
                      <a:pt x="172" y="5"/>
                      <a:pt x="172" y="5"/>
                      <a:pt x="172" y="5"/>
                    </a:cubicBezTo>
                    <a:cubicBezTo>
                      <a:pt x="145" y="14"/>
                      <a:pt x="145" y="14"/>
                      <a:pt x="145" y="14"/>
                    </a:cubicBezTo>
                    <a:cubicBezTo>
                      <a:pt x="165" y="14"/>
                      <a:pt x="165" y="14"/>
                      <a:pt x="165" y="14"/>
                    </a:cubicBezTo>
                    <a:cubicBezTo>
                      <a:pt x="161" y="21"/>
                      <a:pt x="158" y="29"/>
                      <a:pt x="156" y="38"/>
                    </a:cubicBezTo>
                    <a:cubicBezTo>
                      <a:pt x="8" y="718"/>
                      <a:pt x="8" y="718"/>
                      <a:pt x="8" y="718"/>
                    </a:cubicBezTo>
                    <a:cubicBezTo>
                      <a:pt x="0" y="756"/>
                      <a:pt x="16" y="801"/>
                      <a:pt x="43" y="817"/>
                    </a:cubicBezTo>
                    <a:cubicBezTo>
                      <a:pt x="324" y="986"/>
                      <a:pt x="324" y="986"/>
                      <a:pt x="324" y="986"/>
                    </a:cubicBezTo>
                    <a:cubicBezTo>
                      <a:pt x="327" y="988"/>
                      <a:pt x="330" y="989"/>
                      <a:pt x="333" y="990"/>
                    </a:cubicBezTo>
                    <a:cubicBezTo>
                      <a:pt x="322" y="1007"/>
                      <a:pt x="322" y="1007"/>
                      <a:pt x="322" y="1007"/>
                    </a:cubicBezTo>
                    <a:cubicBezTo>
                      <a:pt x="345" y="999"/>
                      <a:pt x="345" y="999"/>
                      <a:pt x="345" y="999"/>
                    </a:cubicBezTo>
                    <a:cubicBezTo>
                      <a:pt x="345" y="999"/>
                      <a:pt x="345" y="999"/>
                      <a:pt x="345" y="999"/>
                    </a:cubicBezTo>
                    <a:cubicBezTo>
                      <a:pt x="359" y="993"/>
                      <a:pt x="370" y="978"/>
                      <a:pt x="375" y="956"/>
                    </a:cubicBezTo>
                    <a:cubicBezTo>
                      <a:pt x="523" y="276"/>
                      <a:pt x="523" y="276"/>
                      <a:pt x="523" y="276"/>
                    </a:cubicBezTo>
                    <a:cubicBezTo>
                      <a:pt x="531" y="238"/>
                      <a:pt x="516" y="193"/>
                      <a:pt x="488" y="176"/>
                    </a:cubicBezTo>
                    <a:close/>
                  </a:path>
                </a:pathLst>
              </a:custGeom>
              <a:solidFill>
                <a:srgbClr val="173D7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îś1îḍè"/>
              <p:cNvSpPr/>
              <p:nvPr/>
            </p:nvSpPr>
            <p:spPr bwMode="auto">
              <a:xfrm>
                <a:off x="4909097" y="1316832"/>
                <a:ext cx="1963156" cy="3673336"/>
              </a:xfrm>
              <a:custGeom>
                <a:avLst/>
                <a:gdLst>
                  <a:gd name="T0" fmla="*/ 323 w 545"/>
                  <a:gd name="T1" fmla="*/ 1004 h 1021"/>
                  <a:gd name="T2" fmla="*/ 43 w 545"/>
                  <a:gd name="T3" fmla="*/ 836 h 1021"/>
                  <a:gd name="T4" fmla="*/ 8 w 545"/>
                  <a:gd name="T5" fmla="*/ 736 h 1021"/>
                  <a:gd name="T6" fmla="*/ 156 w 545"/>
                  <a:gd name="T7" fmla="*/ 56 h 1021"/>
                  <a:gd name="T8" fmla="*/ 222 w 545"/>
                  <a:gd name="T9" fmla="*/ 17 h 1021"/>
                  <a:gd name="T10" fmla="*/ 502 w 545"/>
                  <a:gd name="T11" fmla="*/ 185 h 1021"/>
                  <a:gd name="T12" fmla="*/ 537 w 545"/>
                  <a:gd name="T13" fmla="*/ 285 h 1021"/>
                  <a:gd name="T14" fmla="*/ 389 w 545"/>
                  <a:gd name="T15" fmla="*/ 965 h 1021"/>
                  <a:gd name="T16" fmla="*/ 323 w 545"/>
                  <a:gd name="T17" fmla="*/ 100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1021">
                    <a:moveTo>
                      <a:pt x="323" y="1004"/>
                    </a:moveTo>
                    <a:cubicBezTo>
                      <a:pt x="43" y="836"/>
                      <a:pt x="43" y="836"/>
                      <a:pt x="43" y="836"/>
                    </a:cubicBezTo>
                    <a:cubicBezTo>
                      <a:pt x="15" y="819"/>
                      <a:pt x="0" y="775"/>
                      <a:pt x="8" y="736"/>
                    </a:cubicBezTo>
                    <a:cubicBezTo>
                      <a:pt x="156" y="56"/>
                      <a:pt x="156" y="56"/>
                      <a:pt x="156" y="56"/>
                    </a:cubicBezTo>
                    <a:cubicBezTo>
                      <a:pt x="165" y="18"/>
                      <a:pt x="194" y="0"/>
                      <a:pt x="222" y="17"/>
                    </a:cubicBezTo>
                    <a:cubicBezTo>
                      <a:pt x="502" y="185"/>
                      <a:pt x="502" y="185"/>
                      <a:pt x="502" y="185"/>
                    </a:cubicBezTo>
                    <a:cubicBezTo>
                      <a:pt x="530" y="202"/>
                      <a:pt x="545" y="246"/>
                      <a:pt x="537" y="285"/>
                    </a:cubicBezTo>
                    <a:cubicBezTo>
                      <a:pt x="389" y="965"/>
                      <a:pt x="389" y="965"/>
                      <a:pt x="389" y="965"/>
                    </a:cubicBezTo>
                    <a:cubicBezTo>
                      <a:pt x="380" y="1003"/>
                      <a:pt x="351" y="1021"/>
                      <a:pt x="323" y="100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î$1idé"/>
              <p:cNvSpPr/>
              <p:nvPr/>
            </p:nvSpPr>
            <p:spPr bwMode="auto">
              <a:xfrm>
                <a:off x="4966275" y="1398270"/>
                <a:ext cx="1848797" cy="3510461"/>
              </a:xfrm>
              <a:custGeom>
                <a:avLst/>
                <a:gdLst>
                  <a:gd name="T0" fmla="*/ 308 w 513"/>
                  <a:gd name="T1" fmla="*/ 962 h 975"/>
                  <a:gd name="T2" fmla="*/ 34 w 513"/>
                  <a:gd name="T3" fmla="*/ 798 h 975"/>
                  <a:gd name="T4" fmla="*/ 7 w 513"/>
                  <a:gd name="T5" fmla="*/ 720 h 975"/>
                  <a:gd name="T6" fmla="*/ 154 w 513"/>
                  <a:gd name="T7" fmla="*/ 44 h 975"/>
                  <a:gd name="T8" fmla="*/ 205 w 513"/>
                  <a:gd name="T9" fmla="*/ 13 h 975"/>
                  <a:gd name="T10" fmla="*/ 479 w 513"/>
                  <a:gd name="T11" fmla="*/ 177 h 975"/>
                  <a:gd name="T12" fmla="*/ 506 w 513"/>
                  <a:gd name="T13" fmla="*/ 255 h 975"/>
                  <a:gd name="T14" fmla="*/ 359 w 513"/>
                  <a:gd name="T15" fmla="*/ 931 h 975"/>
                  <a:gd name="T16" fmla="*/ 308 w 513"/>
                  <a:gd name="T17" fmla="*/ 962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975">
                    <a:moveTo>
                      <a:pt x="308" y="962"/>
                    </a:moveTo>
                    <a:cubicBezTo>
                      <a:pt x="34" y="798"/>
                      <a:pt x="34" y="798"/>
                      <a:pt x="34" y="798"/>
                    </a:cubicBezTo>
                    <a:cubicBezTo>
                      <a:pt x="12" y="785"/>
                      <a:pt x="0" y="750"/>
                      <a:pt x="7" y="720"/>
                    </a:cubicBezTo>
                    <a:cubicBezTo>
                      <a:pt x="154" y="44"/>
                      <a:pt x="154" y="44"/>
                      <a:pt x="154" y="44"/>
                    </a:cubicBezTo>
                    <a:cubicBezTo>
                      <a:pt x="161" y="14"/>
                      <a:pt x="184" y="0"/>
                      <a:pt x="205" y="13"/>
                    </a:cubicBezTo>
                    <a:cubicBezTo>
                      <a:pt x="479" y="177"/>
                      <a:pt x="479" y="177"/>
                      <a:pt x="479" y="177"/>
                    </a:cubicBezTo>
                    <a:cubicBezTo>
                      <a:pt x="501" y="190"/>
                      <a:pt x="513" y="225"/>
                      <a:pt x="506" y="255"/>
                    </a:cubicBezTo>
                    <a:cubicBezTo>
                      <a:pt x="359" y="931"/>
                      <a:pt x="359" y="931"/>
                      <a:pt x="359" y="931"/>
                    </a:cubicBezTo>
                    <a:cubicBezTo>
                      <a:pt x="352" y="961"/>
                      <a:pt x="329" y="975"/>
                      <a:pt x="308" y="96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ísḷîḋe"/>
              <p:cNvSpPr/>
              <p:nvPr/>
            </p:nvSpPr>
            <p:spPr bwMode="auto">
              <a:xfrm>
                <a:off x="5863817" y="1838377"/>
                <a:ext cx="157677" cy="117824"/>
              </a:xfrm>
              <a:custGeom>
                <a:avLst/>
                <a:gdLst>
                  <a:gd name="T0" fmla="*/ 36 w 44"/>
                  <a:gd name="T1" fmla="*/ 32 h 33"/>
                  <a:gd name="T2" fmla="*/ 5 w 44"/>
                  <a:gd name="T3" fmla="*/ 14 h 33"/>
                  <a:gd name="T4" fmla="*/ 1 w 44"/>
                  <a:gd name="T5" fmla="*/ 5 h 33"/>
                  <a:gd name="T6" fmla="*/ 1 w 44"/>
                  <a:gd name="T7" fmla="*/ 5 h 33"/>
                  <a:gd name="T8" fmla="*/ 8 w 44"/>
                  <a:gd name="T9" fmla="*/ 1 h 33"/>
                  <a:gd name="T10" fmla="*/ 39 w 44"/>
                  <a:gd name="T11" fmla="*/ 19 h 33"/>
                  <a:gd name="T12" fmla="*/ 43 w 44"/>
                  <a:gd name="T13" fmla="*/ 29 h 33"/>
                  <a:gd name="T14" fmla="*/ 43 w 44"/>
                  <a:gd name="T15" fmla="*/ 29 h 33"/>
                  <a:gd name="T16" fmla="*/ 36 w 44"/>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3">
                    <a:moveTo>
                      <a:pt x="36" y="32"/>
                    </a:moveTo>
                    <a:cubicBezTo>
                      <a:pt x="5" y="14"/>
                      <a:pt x="5" y="14"/>
                      <a:pt x="5" y="14"/>
                    </a:cubicBezTo>
                    <a:cubicBezTo>
                      <a:pt x="2" y="12"/>
                      <a:pt x="0" y="8"/>
                      <a:pt x="1" y="5"/>
                    </a:cubicBezTo>
                    <a:cubicBezTo>
                      <a:pt x="1" y="5"/>
                      <a:pt x="1" y="5"/>
                      <a:pt x="1" y="5"/>
                    </a:cubicBezTo>
                    <a:cubicBezTo>
                      <a:pt x="2" y="1"/>
                      <a:pt x="5" y="0"/>
                      <a:pt x="8" y="1"/>
                    </a:cubicBezTo>
                    <a:cubicBezTo>
                      <a:pt x="39" y="19"/>
                      <a:pt x="39" y="19"/>
                      <a:pt x="39" y="19"/>
                    </a:cubicBezTo>
                    <a:cubicBezTo>
                      <a:pt x="42" y="21"/>
                      <a:pt x="44" y="25"/>
                      <a:pt x="43" y="29"/>
                    </a:cubicBezTo>
                    <a:cubicBezTo>
                      <a:pt x="43" y="29"/>
                      <a:pt x="43" y="29"/>
                      <a:pt x="43" y="29"/>
                    </a:cubicBezTo>
                    <a:cubicBezTo>
                      <a:pt x="42" y="32"/>
                      <a:pt x="39" y="33"/>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îšḻîḋe"/>
              <p:cNvSpPr/>
              <p:nvPr/>
            </p:nvSpPr>
            <p:spPr bwMode="auto">
              <a:xfrm>
                <a:off x="6080406" y="1959666"/>
                <a:ext cx="207925" cy="152478"/>
              </a:xfrm>
              <a:custGeom>
                <a:avLst/>
                <a:gdLst>
                  <a:gd name="T0" fmla="*/ 51 w 58"/>
                  <a:gd name="T1" fmla="*/ 41 h 42"/>
                  <a:gd name="T2" fmla="*/ 4 w 58"/>
                  <a:gd name="T3" fmla="*/ 14 h 42"/>
                  <a:gd name="T4" fmla="*/ 1 w 58"/>
                  <a:gd name="T5" fmla="*/ 5 h 42"/>
                  <a:gd name="T6" fmla="*/ 1 w 58"/>
                  <a:gd name="T7" fmla="*/ 5 h 42"/>
                  <a:gd name="T8" fmla="*/ 7 w 58"/>
                  <a:gd name="T9" fmla="*/ 2 h 42"/>
                  <a:gd name="T10" fmla="*/ 53 w 58"/>
                  <a:gd name="T11" fmla="*/ 28 h 42"/>
                  <a:gd name="T12" fmla="*/ 57 w 58"/>
                  <a:gd name="T13" fmla="*/ 38 h 42"/>
                  <a:gd name="T14" fmla="*/ 57 w 58"/>
                  <a:gd name="T15" fmla="*/ 38 h 42"/>
                  <a:gd name="T16" fmla="*/ 51 w 58"/>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1"/>
                    </a:moveTo>
                    <a:cubicBezTo>
                      <a:pt x="4" y="14"/>
                      <a:pt x="4" y="14"/>
                      <a:pt x="4" y="14"/>
                    </a:cubicBezTo>
                    <a:cubicBezTo>
                      <a:pt x="2" y="12"/>
                      <a:pt x="0" y="8"/>
                      <a:pt x="1" y="5"/>
                    </a:cubicBezTo>
                    <a:cubicBezTo>
                      <a:pt x="1" y="5"/>
                      <a:pt x="1" y="5"/>
                      <a:pt x="1" y="5"/>
                    </a:cubicBezTo>
                    <a:cubicBezTo>
                      <a:pt x="1" y="1"/>
                      <a:pt x="4" y="0"/>
                      <a:pt x="7" y="2"/>
                    </a:cubicBezTo>
                    <a:cubicBezTo>
                      <a:pt x="53" y="28"/>
                      <a:pt x="53" y="28"/>
                      <a:pt x="53" y="28"/>
                    </a:cubicBezTo>
                    <a:cubicBezTo>
                      <a:pt x="56" y="30"/>
                      <a:pt x="58" y="34"/>
                      <a:pt x="57" y="38"/>
                    </a:cubicBezTo>
                    <a:cubicBezTo>
                      <a:pt x="57" y="38"/>
                      <a:pt x="57" y="38"/>
                      <a:pt x="57" y="38"/>
                    </a:cubicBezTo>
                    <a:cubicBezTo>
                      <a:pt x="56" y="41"/>
                      <a:pt x="53" y="42"/>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îŝḻïdé"/>
              <p:cNvSpPr/>
              <p:nvPr/>
            </p:nvSpPr>
            <p:spPr bwMode="auto">
              <a:xfrm>
                <a:off x="5669754" y="2359921"/>
                <a:ext cx="154211" cy="123023"/>
              </a:xfrm>
              <a:custGeom>
                <a:avLst/>
                <a:gdLst>
                  <a:gd name="T0" fmla="*/ 36 w 43"/>
                  <a:gd name="T1" fmla="*/ 33 h 34"/>
                  <a:gd name="T2" fmla="*/ 4 w 43"/>
                  <a:gd name="T3" fmla="*/ 15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3"/>
                    </a:moveTo>
                    <a:cubicBezTo>
                      <a:pt x="4" y="15"/>
                      <a:pt x="4" y="15"/>
                      <a:pt x="4" y="15"/>
                    </a:cubicBezTo>
                    <a:cubicBezTo>
                      <a:pt x="2" y="13"/>
                      <a:pt x="0" y="9"/>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íṥļíḍê"/>
              <p:cNvSpPr/>
              <p:nvPr/>
            </p:nvSpPr>
            <p:spPr bwMode="auto">
              <a:xfrm>
                <a:off x="5853421" y="2467348"/>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8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8"/>
                      <a:pt x="1" y="5"/>
                    </a:cubicBezTo>
                    <a:cubicBezTo>
                      <a:pt x="1" y="5"/>
                      <a:pt x="1" y="5"/>
                      <a:pt x="1" y="5"/>
                    </a:cubicBezTo>
                    <a:cubicBezTo>
                      <a:pt x="2" y="2"/>
                      <a:pt x="5" y="0"/>
                      <a:pt x="8" y="2"/>
                    </a:cubicBezTo>
                    <a:cubicBezTo>
                      <a:pt x="54" y="28"/>
                      <a:pt x="54" y="28"/>
                      <a:pt x="54" y="28"/>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iSḷïḍé"/>
              <p:cNvSpPr/>
              <p:nvPr/>
            </p:nvSpPr>
            <p:spPr bwMode="auto">
              <a:xfrm>
                <a:off x="5576188" y="1777732"/>
                <a:ext cx="110893" cy="97032"/>
              </a:xfrm>
              <a:custGeom>
                <a:avLst/>
                <a:gdLst>
                  <a:gd name="T0" fmla="*/ 24 w 31"/>
                  <a:gd name="T1" fmla="*/ 25 h 27"/>
                  <a:gd name="T2" fmla="*/ 5 w 31"/>
                  <a:gd name="T3" fmla="*/ 14 h 27"/>
                  <a:gd name="T4" fmla="*/ 1 w 31"/>
                  <a:gd name="T5" fmla="*/ 5 h 27"/>
                  <a:gd name="T6" fmla="*/ 1 w 31"/>
                  <a:gd name="T7" fmla="*/ 5 h 27"/>
                  <a:gd name="T8" fmla="*/ 7 w 31"/>
                  <a:gd name="T9" fmla="*/ 1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1"/>
                    </a:cubicBezTo>
                    <a:cubicBezTo>
                      <a:pt x="27" y="13"/>
                      <a:pt x="27" y="13"/>
                      <a:pt x="27" y="13"/>
                    </a:cubicBezTo>
                    <a:cubicBezTo>
                      <a:pt x="30" y="14"/>
                      <a:pt x="31" y="19"/>
                      <a:pt x="31" y="22"/>
                    </a:cubicBezTo>
                    <a:cubicBezTo>
                      <a:pt x="31" y="22"/>
                      <a:pt x="31" y="22"/>
                      <a:pt x="31" y="22"/>
                    </a:cubicBezTo>
                    <a:cubicBezTo>
                      <a:pt x="30" y="25"/>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ísļiďè"/>
              <p:cNvSpPr/>
              <p:nvPr/>
            </p:nvSpPr>
            <p:spPr bwMode="auto">
              <a:xfrm>
                <a:off x="5647229" y="1925012"/>
                <a:ext cx="259906" cy="180201"/>
              </a:xfrm>
              <a:custGeom>
                <a:avLst/>
                <a:gdLst>
                  <a:gd name="T0" fmla="*/ 64 w 72"/>
                  <a:gd name="T1" fmla="*/ 48 h 50"/>
                  <a:gd name="T2" fmla="*/ 5 w 72"/>
                  <a:gd name="T3" fmla="*/ 14 h 50"/>
                  <a:gd name="T4" fmla="*/ 1 w 72"/>
                  <a:gd name="T5" fmla="*/ 5 h 50"/>
                  <a:gd name="T6" fmla="*/ 1 w 72"/>
                  <a:gd name="T7" fmla="*/ 5 h 50"/>
                  <a:gd name="T8" fmla="*/ 7 w 72"/>
                  <a:gd name="T9" fmla="*/ 2 h 50"/>
                  <a:gd name="T10" fmla="*/ 67 w 72"/>
                  <a:gd name="T11" fmla="*/ 36 h 50"/>
                  <a:gd name="T12" fmla="*/ 71 w 72"/>
                  <a:gd name="T13" fmla="*/ 45 h 50"/>
                  <a:gd name="T14" fmla="*/ 71 w 72"/>
                  <a:gd name="T15" fmla="*/ 45 h 50"/>
                  <a:gd name="T16" fmla="*/ 64 w 72"/>
                  <a:gd name="T17"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0">
                    <a:moveTo>
                      <a:pt x="64" y="48"/>
                    </a:moveTo>
                    <a:cubicBezTo>
                      <a:pt x="5" y="14"/>
                      <a:pt x="5" y="14"/>
                      <a:pt x="5" y="14"/>
                    </a:cubicBezTo>
                    <a:cubicBezTo>
                      <a:pt x="2" y="12"/>
                      <a:pt x="0" y="8"/>
                      <a:pt x="1" y="5"/>
                    </a:cubicBezTo>
                    <a:cubicBezTo>
                      <a:pt x="1" y="5"/>
                      <a:pt x="1" y="5"/>
                      <a:pt x="1" y="5"/>
                    </a:cubicBezTo>
                    <a:cubicBezTo>
                      <a:pt x="2" y="1"/>
                      <a:pt x="5" y="0"/>
                      <a:pt x="7" y="2"/>
                    </a:cubicBezTo>
                    <a:cubicBezTo>
                      <a:pt x="67" y="36"/>
                      <a:pt x="67" y="36"/>
                      <a:pt x="67" y="36"/>
                    </a:cubicBezTo>
                    <a:cubicBezTo>
                      <a:pt x="70" y="38"/>
                      <a:pt x="72" y="42"/>
                      <a:pt x="71" y="45"/>
                    </a:cubicBezTo>
                    <a:cubicBezTo>
                      <a:pt x="71" y="45"/>
                      <a:pt x="71" y="45"/>
                      <a:pt x="71" y="45"/>
                    </a:cubicBezTo>
                    <a:cubicBezTo>
                      <a:pt x="70" y="49"/>
                      <a:pt x="67" y="50"/>
                      <a:pt x="64" y="4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ïşḻïḋe"/>
              <p:cNvSpPr/>
              <p:nvPr/>
            </p:nvSpPr>
            <p:spPr bwMode="auto">
              <a:xfrm>
                <a:off x="5603911" y="2112144"/>
                <a:ext cx="112626" cy="97032"/>
              </a:xfrm>
              <a:custGeom>
                <a:avLst/>
                <a:gdLst>
                  <a:gd name="T0" fmla="*/ 24 w 31"/>
                  <a:gd name="T1" fmla="*/ 25 h 27"/>
                  <a:gd name="T2" fmla="*/ 5 w 31"/>
                  <a:gd name="T3" fmla="*/ 14 h 27"/>
                  <a:gd name="T4" fmla="*/ 1 w 31"/>
                  <a:gd name="T5" fmla="*/ 5 h 27"/>
                  <a:gd name="T6" fmla="*/ 1 w 31"/>
                  <a:gd name="T7" fmla="*/ 5 h 27"/>
                  <a:gd name="T8" fmla="*/ 7 w 31"/>
                  <a:gd name="T9" fmla="*/ 2 h 27"/>
                  <a:gd name="T10" fmla="*/ 27 w 31"/>
                  <a:gd name="T11" fmla="*/ 13 h 27"/>
                  <a:gd name="T12" fmla="*/ 31 w 31"/>
                  <a:gd name="T13" fmla="*/ 22 h 27"/>
                  <a:gd name="T14" fmla="*/ 31 w 31"/>
                  <a:gd name="T15" fmla="*/ 22 h 27"/>
                  <a:gd name="T16" fmla="*/ 24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4" y="25"/>
                    </a:moveTo>
                    <a:cubicBezTo>
                      <a:pt x="5" y="14"/>
                      <a:pt x="5" y="14"/>
                      <a:pt x="5" y="14"/>
                    </a:cubicBezTo>
                    <a:cubicBezTo>
                      <a:pt x="2" y="12"/>
                      <a:pt x="0" y="8"/>
                      <a:pt x="1" y="5"/>
                    </a:cubicBezTo>
                    <a:cubicBezTo>
                      <a:pt x="1" y="5"/>
                      <a:pt x="1" y="5"/>
                      <a:pt x="1" y="5"/>
                    </a:cubicBezTo>
                    <a:cubicBezTo>
                      <a:pt x="1" y="1"/>
                      <a:pt x="4" y="0"/>
                      <a:pt x="7" y="2"/>
                    </a:cubicBezTo>
                    <a:cubicBezTo>
                      <a:pt x="27" y="13"/>
                      <a:pt x="27" y="13"/>
                      <a:pt x="27" y="13"/>
                    </a:cubicBezTo>
                    <a:cubicBezTo>
                      <a:pt x="30" y="15"/>
                      <a:pt x="31" y="19"/>
                      <a:pt x="31" y="22"/>
                    </a:cubicBezTo>
                    <a:cubicBezTo>
                      <a:pt x="31" y="22"/>
                      <a:pt x="31" y="22"/>
                      <a:pt x="31" y="22"/>
                    </a:cubicBezTo>
                    <a:cubicBezTo>
                      <a:pt x="30" y="26"/>
                      <a:pt x="27" y="27"/>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îš1ïdé"/>
              <p:cNvSpPr/>
              <p:nvPr/>
            </p:nvSpPr>
            <p:spPr bwMode="auto">
              <a:xfrm>
                <a:off x="5867282" y="2690868"/>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îŝ1îḑè"/>
              <p:cNvSpPr/>
              <p:nvPr/>
            </p:nvSpPr>
            <p:spPr bwMode="auto">
              <a:xfrm>
                <a:off x="5560594" y="2299277"/>
                <a:ext cx="86635" cy="81438"/>
              </a:xfrm>
              <a:custGeom>
                <a:avLst/>
                <a:gdLst>
                  <a:gd name="T0" fmla="*/ 17 w 24"/>
                  <a:gd name="T1" fmla="*/ 21 h 23"/>
                  <a:gd name="T2" fmla="*/ 4 w 24"/>
                  <a:gd name="T3" fmla="*/ 14 h 23"/>
                  <a:gd name="T4" fmla="*/ 1 w 24"/>
                  <a:gd name="T5" fmla="*/ 5 h 23"/>
                  <a:gd name="T6" fmla="*/ 1 w 24"/>
                  <a:gd name="T7" fmla="*/ 5 h 23"/>
                  <a:gd name="T8" fmla="*/ 7 w 24"/>
                  <a:gd name="T9" fmla="*/ 2 h 23"/>
                  <a:gd name="T10" fmla="*/ 20 w 24"/>
                  <a:gd name="T11" fmla="*/ 9 h 23"/>
                  <a:gd name="T12" fmla="*/ 24 w 24"/>
                  <a:gd name="T13" fmla="*/ 18 h 23"/>
                  <a:gd name="T14" fmla="*/ 24 w 24"/>
                  <a:gd name="T15" fmla="*/ 18 h 23"/>
                  <a:gd name="T16" fmla="*/ 17 w 2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1"/>
                    </a:moveTo>
                    <a:cubicBezTo>
                      <a:pt x="4" y="14"/>
                      <a:pt x="4" y="14"/>
                      <a:pt x="4" y="14"/>
                    </a:cubicBezTo>
                    <a:cubicBezTo>
                      <a:pt x="2" y="13"/>
                      <a:pt x="0" y="8"/>
                      <a:pt x="1" y="5"/>
                    </a:cubicBezTo>
                    <a:cubicBezTo>
                      <a:pt x="1" y="5"/>
                      <a:pt x="1" y="5"/>
                      <a:pt x="1" y="5"/>
                    </a:cubicBezTo>
                    <a:cubicBezTo>
                      <a:pt x="1" y="2"/>
                      <a:pt x="4" y="0"/>
                      <a:pt x="7" y="2"/>
                    </a:cubicBezTo>
                    <a:cubicBezTo>
                      <a:pt x="20" y="9"/>
                      <a:pt x="20" y="9"/>
                      <a:pt x="20" y="9"/>
                    </a:cubicBezTo>
                    <a:cubicBezTo>
                      <a:pt x="23" y="11"/>
                      <a:pt x="24" y="15"/>
                      <a:pt x="24" y="18"/>
                    </a:cubicBezTo>
                    <a:cubicBezTo>
                      <a:pt x="24" y="18"/>
                      <a:pt x="24" y="18"/>
                      <a:pt x="24" y="18"/>
                    </a:cubicBezTo>
                    <a:cubicBezTo>
                      <a:pt x="23" y="22"/>
                      <a:pt x="20" y="23"/>
                      <a:pt x="17"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iSḷïḍe"/>
              <p:cNvSpPr/>
              <p:nvPr/>
            </p:nvSpPr>
            <p:spPr bwMode="auto">
              <a:xfrm>
                <a:off x="5517276" y="2486409"/>
                <a:ext cx="98765" cy="90101"/>
              </a:xfrm>
              <a:custGeom>
                <a:avLst/>
                <a:gdLst>
                  <a:gd name="T0" fmla="*/ 20 w 27"/>
                  <a:gd name="T1" fmla="*/ 23 h 25"/>
                  <a:gd name="T2" fmla="*/ 4 w 27"/>
                  <a:gd name="T3" fmla="*/ 14 h 25"/>
                  <a:gd name="T4" fmla="*/ 1 w 27"/>
                  <a:gd name="T5" fmla="*/ 5 h 25"/>
                  <a:gd name="T6" fmla="*/ 1 w 27"/>
                  <a:gd name="T7" fmla="*/ 5 h 25"/>
                  <a:gd name="T8" fmla="*/ 7 w 27"/>
                  <a:gd name="T9" fmla="*/ 2 h 25"/>
                  <a:gd name="T10" fmla="*/ 23 w 27"/>
                  <a:gd name="T11" fmla="*/ 11 h 25"/>
                  <a:gd name="T12" fmla="*/ 27 w 27"/>
                  <a:gd name="T13" fmla="*/ 20 h 25"/>
                  <a:gd name="T14" fmla="*/ 27 w 27"/>
                  <a:gd name="T15" fmla="*/ 20 h 25"/>
                  <a:gd name="T16" fmla="*/ 20 w 27"/>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5">
                    <a:moveTo>
                      <a:pt x="20" y="23"/>
                    </a:moveTo>
                    <a:cubicBezTo>
                      <a:pt x="4" y="14"/>
                      <a:pt x="4" y="14"/>
                      <a:pt x="4" y="14"/>
                    </a:cubicBezTo>
                    <a:cubicBezTo>
                      <a:pt x="2" y="13"/>
                      <a:pt x="0" y="9"/>
                      <a:pt x="1" y="5"/>
                    </a:cubicBezTo>
                    <a:cubicBezTo>
                      <a:pt x="1" y="5"/>
                      <a:pt x="1" y="5"/>
                      <a:pt x="1" y="5"/>
                    </a:cubicBezTo>
                    <a:cubicBezTo>
                      <a:pt x="1" y="2"/>
                      <a:pt x="4" y="0"/>
                      <a:pt x="7" y="2"/>
                    </a:cubicBezTo>
                    <a:cubicBezTo>
                      <a:pt x="23" y="11"/>
                      <a:pt x="23" y="11"/>
                      <a:pt x="23" y="11"/>
                    </a:cubicBezTo>
                    <a:cubicBezTo>
                      <a:pt x="26" y="13"/>
                      <a:pt x="27" y="17"/>
                      <a:pt x="27" y="20"/>
                    </a:cubicBezTo>
                    <a:cubicBezTo>
                      <a:pt x="27" y="20"/>
                      <a:pt x="27" y="20"/>
                      <a:pt x="27" y="20"/>
                    </a:cubicBezTo>
                    <a:cubicBezTo>
                      <a:pt x="26" y="24"/>
                      <a:pt x="23" y="25"/>
                      <a:pt x="20"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íṧļíḍe"/>
              <p:cNvSpPr/>
              <p:nvPr/>
            </p:nvSpPr>
            <p:spPr bwMode="auto">
              <a:xfrm>
                <a:off x="5643764" y="2557449"/>
                <a:ext cx="190598" cy="143815"/>
              </a:xfrm>
              <a:custGeom>
                <a:avLst/>
                <a:gdLst>
                  <a:gd name="T0" fmla="*/ 45 w 53"/>
                  <a:gd name="T1" fmla="*/ 38 h 40"/>
                  <a:gd name="T2" fmla="*/ 4 w 53"/>
                  <a:gd name="T3" fmla="*/ 15 h 40"/>
                  <a:gd name="T4" fmla="*/ 1 w 53"/>
                  <a:gd name="T5" fmla="*/ 5 h 40"/>
                  <a:gd name="T6" fmla="*/ 1 w 53"/>
                  <a:gd name="T7" fmla="*/ 5 h 40"/>
                  <a:gd name="T8" fmla="*/ 7 w 53"/>
                  <a:gd name="T9" fmla="*/ 2 h 40"/>
                  <a:gd name="T10" fmla="*/ 48 w 53"/>
                  <a:gd name="T11" fmla="*/ 26 h 40"/>
                  <a:gd name="T12" fmla="*/ 52 w 53"/>
                  <a:gd name="T13" fmla="*/ 35 h 40"/>
                  <a:gd name="T14" fmla="*/ 52 w 53"/>
                  <a:gd name="T15" fmla="*/ 35 h 40"/>
                  <a:gd name="T16" fmla="*/ 45 w 53"/>
                  <a:gd name="T17" fmla="*/ 3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0">
                    <a:moveTo>
                      <a:pt x="45" y="38"/>
                    </a:moveTo>
                    <a:cubicBezTo>
                      <a:pt x="4" y="15"/>
                      <a:pt x="4" y="15"/>
                      <a:pt x="4" y="15"/>
                    </a:cubicBezTo>
                    <a:cubicBezTo>
                      <a:pt x="2" y="13"/>
                      <a:pt x="0" y="9"/>
                      <a:pt x="1" y="5"/>
                    </a:cubicBezTo>
                    <a:cubicBezTo>
                      <a:pt x="1" y="5"/>
                      <a:pt x="1" y="5"/>
                      <a:pt x="1" y="5"/>
                    </a:cubicBezTo>
                    <a:cubicBezTo>
                      <a:pt x="1" y="2"/>
                      <a:pt x="4" y="0"/>
                      <a:pt x="7" y="2"/>
                    </a:cubicBezTo>
                    <a:cubicBezTo>
                      <a:pt x="48" y="26"/>
                      <a:pt x="48" y="26"/>
                      <a:pt x="48" y="26"/>
                    </a:cubicBezTo>
                    <a:cubicBezTo>
                      <a:pt x="51" y="27"/>
                      <a:pt x="53" y="32"/>
                      <a:pt x="52" y="35"/>
                    </a:cubicBezTo>
                    <a:cubicBezTo>
                      <a:pt x="52" y="35"/>
                      <a:pt x="52" y="35"/>
                      <a:pt x="52" y="35"/>
                    </a:cubicBezTo>
                    <a:cubicBezTo>
                      <a:pt x="51" y="39"/>
                      <a:pt x="48" y="40"/>
                      <a:pt x="45"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íṩḷíde"/>
              <p:cNvSpPr/>
              <p:nvPr/>
            </p:nvSpPr>
            <p:spPr bwMode="auto">
              <a:xfrm>
                <a:off x="5496483" y="2579975"/>
                <a:ext cx="147281" cy="117824"/>
              </a:xfrm>
              <a:custGeom>
                <a:avLst/>
                <a:gdLst>
                  <a:gd name="T0" fmla="*/ 34 w 41"/>
                  <a:gd name="T1" fmla="*/ 31 h 33"/>
                  <a:gd name="T2" fmla="*/ 4 w 41"/>
                  <a:gd name="T3" fmla="*/ 14 h 33"/>
                  <a:gd name="T4" fmla="*/ 1 w 41"/>
                  <a:gd name="T5" fmla="*/ 5 h 33"/>
                  <a:gd name="T6" fmla="*/ 1 w 41"/>
                  <a:gd name="T7" fmla="*/ 5 h 33"/>
                  <a:gd name="T8" fmla="*/ 7 w 41"/>
                  <a:gd name="T9" fmla="*/ 2 h 33"/>
                  <a:gd name="T10" fmla="*/ 37 w 41"/>
                  <a:gd name="T11" fmla="*/ 19 h 33"/>
                  <a:gd name="T12" fmla="*/ 41 w 41"/>
                  <a:gd name="T13" fmla="*/ 28 h 33"/>
                  <a:gd name="T14" fmla="*/ 41 w 41"/>
                  <a:gd name="T15" fmla="*/ 28 h 33"/>
                  <a:gd name="T16" fmla="*/ 34 w 41"/>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34" y="31"/>
                    </a:moveTo>
                    <a:cubicBezTo>
                      <a:pt x="4" y="14"/>
                      <a:pt x="4" y="14"/>
                      <a:pt x="4" y="14"/>
                    </a:cubicBezTo>
                    <a:cubicBezTo>
                      <a:pt x="2" y="13"/>
                      <a:pt x="0" y="9"/>
                      <a:pt x="1" y="5"/>
                    </a:cubicBezTo>
                    <a:cubicBezTo>
                      <a:pt x="1" y="5"/>
                      <a:pt x="1" y="5"/>
                      <a:pt x="1" y="5"/>
                    </a:cubicBezTo>
                    <a:cubicBezTo>
                      <a:pt x="1" y="2"/>
                      <a:pt x="4" y="0"/>
                      <a:pt x="7" y="2"/>
                    </a:cubicBezTo>
                    <a:cubicBezTo>
                      <a:pt x="37" y="19"/>
                      <a:pt x="37" y="19"/>
                      <a:pt x="37" y="19"/>
                    </a:cubicBezTo>
                    <a:cubicBezTo>
                      <a:pt x="40" y="21"/>
                      <a:pt x="41" y="25"/>
                      <a:pt x="41" y="28"/>
                    </a:cubicBezTo>
                    <a:cubicBezTo>
                      <a:pt x="41" y="28"/>
                      <a:pt x="41" y="28"/>
                      <a:pt x="41" y="28"/>
                    </a:cubicBezTo>
                    <a:cubicBezTo>
                      <a:pt x="40" y="32"/>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îṡlíḓè"/>
              <p:cNvSpPr/>
              <p:nvPr/>
            </p:nvSpPr>
            <p:spPr bwMode="auto">
              <a:xfrm>
                <a:off x="6147981" y="2853742"/>
                <a:ext cx="112626" cy="93566"/>
              </a:xfrm>
              <a:custGeom>
                <a:avLst/>
                <a:gdLst>
                  <a:gd name="T0" fmla="*/ 24 w 31"/>
                  <a:gd name="T1" fmla="*/ 25 h 26"/>
                  <a:gd name="T2" fmla="*/ 5 w 31"/>
                  <a:gd name="T3" fmla="*/ 14 h 26"/>
                  <a:gd name="T4" fmla="*/ 1 w 31"/>
                  <a:gd name="T5" fmla="*/ 5 h 26"/>
                  <a:gd name="T6" fmla="*/ 1 w 31"/>
                  <a:gd name="T7" fmla="*/ 5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5"/>
                    </a:cubicBezTo>
                    <a:cubicBezTo>
                      <a:pt x="1" y="5"/>
                      <a:pt x="1" y="5"/>
                      <a:pt x="1" y="5"/>
                    </a:cubicBezTo>
                    <a:cubicBezTo>
                      <a:pt x="2" y="1"/>
                      <a:pt x="5" y="0"/>
                      <a:pt x="8" y="1"/>
                    </a:cubicBezTo>
                    <a:cubicBezTo>
                      <a:pt x="27" y="12"/>
                      <a:pt x="27" y="12"/>
                      <a:pt x="27" y="12"/>
                    </a:cubicBezTo>
                    <a:cubicBezTo>
                      <a:pt x="30"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ï$1iḋé"/>
              <p:cNvSpPr/>
              <p:nvPr/>
            </p:nvSpPr>
            <p:spPr bwMode="auto">
              <a:xfrm>
                <a:off x="5747726" y="2193581"/>
                <a:ext cx="232183" cy="166340"/>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îŝľiďê"/>
              <p:cNvSpPr/>
              <p:nvPr/>
            </p:nvSpPr>
            <p:spPr bwMode="auto">
              <a:xfrm>
                <a:off x="5626437" y="2018578"/>
                <a:ext cx="370799" cy="244312"/>
              </a:xfrm>
              <a:custGeom>
                <a:avLst/>
                <a:gdLst>
                  <a:gd name="T0" fmla="*/ 95 w 103"/>
                  <a:gd name="T1" fmla="*/ 66 h 68"/>
                  <a:gd name="T2" fmla="*/ 5 w 103"/>
                  <a:gd name="T3" fmla="*/ 14 h 68"/>
                  <a:gd name="T4" fmla="*/ 1 w 103"/>
                  <a:gd name="T5" fmla="*/ 5 h 68"/>
                  <a:gd name="T6" fmla="*/ 1 w 103"/>
                  <a:gd name="T7" fmla="*/ 5 h 68"/>
                  <a:gd name="T8" fmla="*/ 7 w 103"/>
                  <a:gd name="T9" fmla="*/ 2 h 68"/>
                  <a:gd name="T10" fmla="*/ 98 w 103"/>
                  <a:gd name="T11" fmla="*/ 54 h 68"/>
                  <a:gd name="T12" fmla="*/ 102 w 103"/>
                  <a:gd name="T13" fmla="*/ 63 h 68"/>
                  <a:gd name="T14" fmla="*/ 102 w 103"/>
                  <a:gd name="T15" fmla="*/ 63 h 68"/>
                  <a:gd name="T16" fmla="*/ 95 w 103"/>
                  <a:gd name="T17" fmla="*/ 6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8">
                    <a:moveTo>
                      <a:pt x="95" y="66"/>
                    </a:moveTo>
                    <a:cubicBezTo>
                      <a:pt x="5" y="14"/>
                      <a:pt x="5" y="14"/>
                      <a:pt x="5" y="14"/>
                    </a:cubicBezTo>
                    <a:cubicBezTo>
                      <a:pt x="2" y="12"/>
                      <a:pt x="0" y="8"/>
                      <a:pt x="1" y="5"/>
                    </a:cubicBezTo>
                    <a:cubicBezTo>
                      <a:pt x="1" y="5"/>
                      <a:pt x="1" y="5"/>
                      <a:pt x="1" y="5"/>
                    </a:cubicBezTo>
                    <a:cubicBezTo>
                      <a:pt x="2" y="1"/>
                      <a:pt x="4" y="0"/>
                      <a:pt x="7" y="2"/>
                    </a:cubicBezTo>
                    <a:cubicBezTo>
                      <a:pt x="98" y="54"/>
                      <a:pt x="98" y="54"/>
                      <a:pt x="98" y="54"/>
                    </a:cubicBezTo>
                    <a:cubicBezTo>
                      <a:pt x="101" y="56"/>
                      <a:pt x="103" y="60"/>
                      <a:pt x="102" y="63"/>
                    </a:cubicBezTo>
                    <a:cubicBezTo>
                      <a:pt x="102" y="63"/>
                      <a:pt x="102" y="63"/>
                      <a:pt x="102" y="63"/>
                    </a:cubicBezTo>
                    <a:cubicBezTo>
                      <a:pt x="101" y="67"/>
                      <a:pt x="98" y="68"/>
                      <a:pt x="95" y="6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îSļïḑé"/>
              <p:cNvSpPr/>
              <p:nvPr/>
            </p:nvSpPr>
            <p:spPr bwMode="auto">
              <a:xfrm>
                <a:off x="5583119" y="2205710"/>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2"/>
                      <a:pt x="0" y="8"/>
                      <a:pt x="1" y="5"/>
                    </a:cubicBezTo>
                    <a:cubicBezTo>
                      <a:pt x="1" y="5"/>
                      <a:pt x="1" y="5"/>
                      <a:pt x="1" y="5"/>
                    </a:cubicBezTo>
                    <a:cubicBezTo>
                      <a:pt x="1" y="1"/>
                      <a:pt x="4" y="0"/>
                      <a:pt x="7" y="2"/>
                    </a:cubicBezTo>
                    <a:cubicBezTo>
                      <a:pt x="59" y="32"/>
                      <a:pt x="59" y="32"/>
                      <a:pt x="59" y="32"/>
                    </a:cubicBezTo>
                    <a:cubicBezTo>
                      <a:pt x="62" y="33"/>
                      <a:pt x="64" y="38"/>
                      <a:pt x="63" y="41"/>
                    </a:cubicBezTo>
                    <a:cubicBezTo>
                      <a:pt x="63" y="41"/>
                      <a:pt x="63" y="41"/>
                      <a:pt x="63" y="41"/>
                    </a:cubicBezTo>
                    <a:cubicBezTo>
                      <a:pt x="62" y="44"/>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î$ľïḑé"/>
              <p:cNvSpPr/>
              <p:nvPr/>
            </p:nvSpPr>
            <p:spPr bwMode="auto">
              <a:xfrm>
                <a:off x="6011097" y="2346059"/>
                <a:ext cx="112626" cy="97032"/>
              </a:xfrm>
              <a:custGeom>
                <a:avLst/>
                <a:gdLst>
                  <a:gd name="T0" fmla="*/ 23 w 31"/>
                  <a:gd name="T1" fmla="*/ 25 h 27"/>
                  <a:gd name="T2" fmla="*/ 4 w 31"/>
                  <a:gd name="T3" fmla="*/ 14 h 27"/>
                  <a:gd name="T4" fmla="*/ 0 w 31"/>
                  <a:gd name="T5" fmla="*/ 5 h 27"/>
                  <a:gd name="T6" fmla="*/ 0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2"/>
                      <a:pt x="0" y="8"/>
                      <a:pt x="0" y="5"/>
                    </a:cubicBezTo>
                    <a:cubicBezTo>
                      <a:pt x="0" y="5"/>
                      <a:pt x="0" y="5"/>
                      <a:pt x="0" y="5"/>
                    </a:cubicBezTo>
                    <a:cubicBezTo>
                      <a:pt x="1" y="1"/>
                      <a:pt x="4" y="0"/>
                      <a:pt x="7" y="2"/>
                    </a:cubicBezTo>
                    <a:cubicBezTo>
                      <a:pt x="26" y="13"/>
                      <a:pt x="26" y="13"/>
                      <a:pt x="26" y="13"/>
                    </a:cubicBezTo>
                    <a:cubicBezTo>
                      <a:pt x="29" y="14"/>
                      <a:pt x="31" y="18"/>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ïsḷïďè"/>
              <p:cNvSpPr/>
              <p:nvPr/>
            </p:nvSpPr>
            <p:spPr bwMode="auto">
              <a:xfrm>
                <a:off x="6518780" y="2202245"/>
                <a:ext cx="112626" cy="97032"/>
              </a:xfrm>
              <a:custGeom>
                <a:avLst/>
                <a:gdLst>
                  <a:gd name="T0" fmla="*/ 23 w 31"/>
                  <a:gd name="T1" fmla="*/ 25 h 27"/>
                  <a:gd name="T2" fmla="*/ 5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5" y="14"/>
                      <a:pt x="5" y="14"/>
                      <a:pt x="5" y="14"/>
                    </a:cubicBezTo>
                    <a:cubicBezTo>
                      <a:pt x="2" y="13"/>
                      <a:pt x="0" y="8"/>
                      <a:pt x="1" y="5"/>
                    </a:cubicBezTo>
                    <a:cubicBezTo>
                      <a:pt x="1" y="5"/>
                      <a:pt x="1" y="5"/>
                      <a:pt x="1" y="5"/>
                    </a:cubicBezTo>
                    <a:cubicBezTo>
                      <a:pt x="2" y="2"/>
                      <a:pt x="5"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iṧlíďe"/>
              <p:cNvSpPr/>
              <p:nvPr/>
            </p:nvSpPr>
            <p:spPr bwMode="auto">
              <a:xfrm>
                <a:off x="5539802" y="2392843"/>
                <a:ext cx="270302" cy="187132"/>
              </a:xfrm>
              <a:custGeom>
                <a:avLst/>
                <a:gdLst>
                  <a:gd name="T0" fmla="*/ 67 w 75"/>
                  <a:gd name="T1" fmla="*/ 50 h 52"/>
                  <a:gd name="T2" fmla="*/ 4 w 75"/>
                  <a:gd name="T3" fmla="*/ 14 h 52"/>
                  <a:gd name="T4" fmla="*/ 1 w 75"/>
                  <a:gd name="T5" fmla="*/ 5 h 52"/>
                  <a:gd name="T6" fmla="*/ 1 w 75"/>
                  <a:gd name="T7" fmla="*/ 5 h 52"/>
                  <a:gd name="T8" fmla="*/ 7 w 75"/>
                  <a:gd name="T9" fmla="*/ 2 h 52"/>
                  <a:gd name="T10" fmla="*/ 70 w 75"/>
                  <a:gd name="T11" fmla="*/ 38 h 52"/>
                  <a:gd name="T12" fmla="*/ 74 w 75"/>
                  <a:gd name="T13" fmla="*/ 47 h 52"/>
                  <a:gd name="T14" fmla="*/ 74 w 75"/>
                  <a:gd name="T15" fmla="*/ 47 h 52"/>
                  <a:gd name="T16" fmla="*/ 67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7" y="50"/>
                    </a:moveTo>
                    <a:cubicBezTo>
                      <a:pt x="4" y="14"/>
                      <a:pt x="4" y="14"/>
                      <a:pt x="4" y="14"/>
                    </a:cubicBezTo>
                    <a:cubicBezTo>
                      <a:pt x="2" y="13"/>
                      <a:pt x="0" y="8"/>
                      <a:pt x="1" y="5"/>
                    </a:cubicBezTo>
                    <a:cubicBezTo>
                      <a:pt x="1" y="5"/>
                      <a:pt x="1" y="5"/>
                      <a:pt x="1" y="5"/>
                    </a:cubicBezTo>
                    <a:cubicBezTo>
                      <a:pt x="1" y="2"/>
                      <a:pt x="4" y="0"/>
                      <a:pt x="7" y="2"/>
                    </a:cubicBezTo>
                    <a:cubicBezTo>
                      <a:pt x="70" y="38"/>
                      <a:pt x="70" y="38"/>
                      <a:pt x="70" y="38"/>
                    </a:cubicBezTo>
                    <a:cubicBezTo>
                      <a:pt x="73" y="40"/>
                      <a:pt x="75" y="44"/>
                      <a:pt x="74" y="47"/>
                    </a:cubicBezTo>
                    <a:cubicBezTo>
                      <a:pt x="74" y="47"/>
                      <a:pt x="74" y="47"/>
                      <a:pt x="74" y="47"/>
                    </a:cubicBezTo>
                    <a:cubicBezTo>
                      <a:pt x="73" y="51"/>
                      <a:pt x="70" y="52"/>
                      <a:pt x="67"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iśļïďé"/>
              <p:cNvSpPr/>
              <p:nvPr/>
            </p:nvSpPr>
            <p:spPr bwMode="auto">
              <a:xfrm>
                <a:off x="5596980" y="1684166"/>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2"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îśľïḓê"/>
              <p:cNvSpPr/>
              <p:nvPr/>
            </p:nvSpPr>
            <p:spPr bwMode="auto">
              <a:xfrm>
                <a:off x="5380393" y="2619827"/>
                <a:ext cx="235648" cy="168073"/>
              </a:xfrm>
              <a:custGeom>
                <a:avLst/>
                <a:gdLst>
                  <a:gd name="T0" fmla="*/ 58 w 65"/>
                  <a:gd name="T1" fmla="*/ 45 h 47"/>
                  <a:gd name="T2" fmla="*/ 4 w 65"/>
                  <a:gd name="T3" fmla="*/ 14 h 47"/>
                  <a:gd name="T4" fmla="*/ 1 w 65"/>
                  <a:gd name="T5" fmla="*/ 5 h 47"/>
                  <a:gd name="T6" fmla="*/ 1 w 65"/>
                  <a:gd name="T7" fmla="*/ 5 h 47"/>
                  <a:gd name="T8" fmla="*/ 7 w 65"/>
                  <a:gd name="T9" fmla="*/ 2 h 47"/>
                  <a:gd name="T10" fmla="*/ 61 w 65"/>
                  <a:gd name="T11" fmla="*/ 33 h 47"/>
                  <a:gd name="T12" fmla="*/ 64 w 65"/>
                  <a:gd name="T13" fmla="*/ 42 h 47"/>
                  <a:gd name="T14" fmla="*/ 64 w 65"/>
                  <a:gd name="T15" fmla="*/ 42 h 47"/>
                  <a:gd name="T16" fmla="*/ 58 w 65"/>
                  <a:gd name="T17"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7">
                    <a:moveTo>
                      <a:pt x="58" y="45"/>
                    </a:moveTo>
                    <a:cubicBezTo>
                      <a:pt x="4" y="14"/>
                      <a:pt x="4" y="14"/>
                      <a:pt x="4" y="14"/>
                    </a:cubicBezTo>
                    <a:cubicBezTo>
                      <a:pt x="1" y="13"/>
                      <a:pt x="0" y="9"/>
                      <a:pt x="1" y="5"/>
                    </a:cubicBezTo>
                    <a:cubicBezTo>
                      <a:pt x="1" y="5"/>
                      <a:pt x="1" y="5"/>
                      <a:pt x="1" y="5"/>
                    </a:cubicBezTo>
                    <a:cubicBezTo>
                      <a:pt x="1" y="2"/>
                      <a:pt x="4" y="0"/>
                      <a:pt x="7" y="2"/>
                    </a:cubicBezTo>
                    <a:cubicBezTo>
                      <a:pt x="61" y="33"/>
                      <a:pt x="61" y="33"/>
                      <a:pt x="61" y="33"/>
                    </a:cubicBezTo>
                    <a:cubicBezTo>
                      <a:pt x="63" y="34"/>
                      <a:pt x="65" y="39"/>
                      <a:pt x="64" y="42"/>
                    </a:cubicBezTo>
                    <a:cubicBezTo>
                      <a:pt x="64" y="42"/>
                      <a:pt x="64" y="42"/>
                      <a:pt x="64" y="42"/>
                    </a:cubicBezTo>
                    <a:cubicBezTo>
                      <a:pt x="64" y="45"/>
                      <a:pt x="61" y="47"/>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îšḷïḑé"/>
              <p:cNvSpPr/>
              <p:nvPr/>
            </p:nvSpPr>
            <p:spPr bwMode="auto">
              <a:xfrm>
                <a:off x="5576188" y="3278255"/>
                <a:ext cx="154211" cy="121289"/>
              </a:xfrm>
              <a:custGeom>
                <a:avLst/>
                <a:gdLst>
                  <a:gd name="T0" fmla="*/ 36 w 43"/>
                  <a:gd name="T1" fmla="*/ 32 h 34"/>
                  <a:gd name="T2" fmla="*/ 4 w 43"/>
                  <a:gd name="T3" fmla="*/ 14 h 34"/>
                  <a:gd name="T4" fmla="*/ 1 w 43"/>
                  <a:gd name="T5" fmla="*/ 5 h 34"/>
                  <a:gd name="T6" fmla="*/ 1 w 43"/>
                  <a:gd name="T7" fmla="*/ 5 h 34"/>
                  <a:gd name="T8" fmla="*/ 7 w 43"/>
                  <a:gd name="T9" fmla="*/ 2 h 34"/>
                  <a:gd name="T10" fmla="*/ 39 w 43"/>
                  <a:gd name="T11" fmla="*/ 20 h 34"/>
                  <a:gd name="T12" fmla="*/ 42 w 43"/>
                  <a:gd name="T13" fmla="*/ 29 h 34"/>
                  <a:gd name="T14" fmla="*/ 42 w 43"/>
                  <a:gd name="T15" fmla="*/ 29 h 34"/>
                  <a:gd name="T16" fmla="*/ 36 w 43"/>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4">
                    <a:moveTo>
                      <a:pt x="36" y="32"/>
                    </a:moveTo>
                    <a:cubicBezTo>
                      <a:pt x="4" y="14"/>
                      <a:pt x="4" y="14"/>
                      <a:pt x="4" y="14"/>
                    </a:cubicBezTo>
                    <a:cubicBezTo>
                      <a:pt x="2" y="13"/>
                      <a:pt x="0" y="8"/>
                      <a:pt x="1" y="5"/>
                    </a:cubicBezTo>
                    <a:cubicBezTo>
                      <a:pt x="1" y="5"/>
                      <a:pt x="1" y="5"/>
                      <a:pt x="1" y="5"/>
                    </a:cubicBezTo>
                    <a:cubicBezTo>
                      <a:pt x="1" y="2"/>
                      <a:pt x="4" y="0"/>
                      <a:pt x="7" y="2"/>
                    </a:cubicBezTo>
                    <a:cubicBezTo>
                      <a:pt x="39" y="20"/>
                      <a:pt x="39" y="20"/>
                      <a:pt x="39" y="20"/>
                    </a:cubicBezTo>
                    <a:cubicBezTo>
                      <a:pt x="41" y="22"/>
                      <a:pt x="43" y="26"/>
                      <a:pt x="42" y="29"/>
                    </a:cubicBezTo>
                    <a:cubicBezTo>
                      <a:pt x="42" y="29"/>
                      <a:pt x="42" y="29"/>
                      <a:pt x="42" y="29"/>
                    </a:cubicBezTo>
                    <a:cubicBezTo>
                      <a:pt x="42" y="33"/>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işḷîde"/>
              <p:cNvSpPr/>
              <p:nvPr/>
            </p:nvSpPr>
            <p:spPr bwMode="auto">
              <a:xfrm>
                <a:off x="5787578" y="3403009"/>
                <a:ext cx="213123" cy="152478"/>
              </a:xfrm>
              <a:custGeom>
                <a:avLst/>
                <a:gdLst>
                  <a:gd name="T0" fmla="*/ 51 w 59"/>
                  <a:gd name="T1" fmla="*/ 40 h 42"/>
                  <a:gd name="T2" fmla="*/ 5 w 59"/>
                  <a:gd name="T3" fmla="*/ 14 h 42"/>
                  <a:gd name="T4" fmla="*/ 1 w 59"/>
                  <a:gd name="T5" fmla="*/ 4 h 42"/>
                  <a:gd name="T6" fmla="*/ 1 w 59"/>
                  <a:gd name="T7" fmla="*/ 4 h 42"/>
                  <a:gd name="T8" fmla="*/ 8 w 59"/>
                  <a:gd name="T9" fmla="*/ 1 h 42"/>
                  <a:gd name="T10" fmla="*/ 54 w 59"/>
                  <a:gd name="T11" fmla="*/ 28 h 42"/>
                  <a:gd name="T12" fmla="*/ 58 w 59"/>
                  <a:gd name="T13" fmla="*/ 37 h 42"/>
                  <a:gd name="T14" fmla="*/ 58 w 59"/>
                  <a:gd name="T15" fmla="*/ 37 h 42"/>
                  <a:gd name="T16" fmla="*/ 51 w 59"/>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2">
                    <a:moveTo>
                      <a:pt x="51" y="40"/>
                    </a:moveTo>
                    <a:cubicBezTo>
                      <a:pt x="5" y="14"/>
                      <a:pt x="5" y="14"/>
                      <a:pt x="5" y="14"/>
                    </a:cubicBezTo>
                    <a:cubicBezTo>
                      <a:pt x="2" y="12"/>
                      <a:pt x="0" y="8"/>
                      <a:pt x="1" y="4"/>
                    </a:cubicBezTo>
                    <a:cubicBezTo>
                      <a:pt x="1" y="4"/>
                      <a:pt x="1" y="4"/>
                      <a:pt x="1" y="4"/>
                    </a:cubicBezTo>
                    <a:cubicBezTo>
                      <a:pt x="2" y="1"/>
                      <a:pt x="5" y="0"/>
                      <a:pt x="8" y="1"/>
                    </a:cubicBezTo>
                    <a:cubicBezTo>
                      <a:pt x="54" y="28"/>
                      <a:pt x="54" y="28"/>
                      <a:pt x="54" y="28"/>
                    </a:cubicBezTo>
                    <a:cubicBezTo>
                      <a:pt x="57" y="30"/>
                      <a:pt x="59" y="34"/>
                      <a:pt x="58" y="37"/>
                    </a:cubicBezTo>
                    <a:cubicBezTo>
                      <a:pt x="58" y="37"/>
                      <a:pt x="58" y="37"/>
                      <a:pt x="58" y="37"/>
                    </a:cubicBezTo>
                    <a:cubicBezTo>
                      <a:pt x="57" y="41"/>
                      <a:pt x="54"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ïṥḷiďe"/>
              <p:cNvSpPr/>
              <p:nvPr/>
            </p:nvSpPr>
            <p:spPr bwMode="auto">
              <a:xfrm>
                <a:off x="5376927" y="3803265"/>
                <a:ext cx="159409" cy="123023"/>
              </a:xfrm>
              <a:custGeom>
                <a:avLst/>
                <a:gdLst>
                  <a:gd name="T0" fmla="*/ 36 w 44"/>
                  <a:gd name="T1" fmla="*/ 32 h 34"/>
                  <a:gd name="T2" fmla="*/ 5 w 44"/>
                  <a:gd name="T3" fmla="*/ 14 h 34"/>
                  <a:gd name="T4" fmla="*/ 1 w 44"/>
                  <a:gd name="T5" fmla="*/ 5 h 34"/>
                  <a:gd name="T6" fmla="*/ 1 w 44"/>
                  <a:gd name="T7" fmla="*/ 5 h 34"/>
                  <a:gd name="T8" fmla="*/ 8 w 44"/>
                  <a:gd name="T9" fmla="*/ 2 h 34"/>
                  <a:gd name="T10" fmla="*/ 39 w 44"/>
                  <a:gd name="T11" fmla="*/ 20 h 34"/>
                  <a:gd name="T12" fmla="*/ 43 w 44"/>
                  <a:gd name="T13" fmla="*/ 29 h 34"/>
                  <a:gd name="T14" fmla="*/ 43 w 44"/>
                  <a:gd name="T15" fmla="*/ 29 h 34"/>
                  <a:gd name="T16" fmla="*/ 36 w 44"/>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4">
                    <a:moveTo>
                      <a:pt x="36" y="32"/>
                    </a:moveTo>
                    <a:cubicBezTo>
                      <a:pt x="5" y="14"/>
                      <a:pt x="5" y="14"/>
                      <a:pt x="5" y="14"/>
                    </a:cubicBezTo>
                    <a:cubicBezTo>
                      <a:pt x="2" y="12"/>
                      <a:pt x="0" y="8"/>
                      <a:pt x="1" y="5"/>
                    </a:cubicBezTo>
                    <a:cubicBezTo>
                      <a:pt x="1" y="5"/>
                      <a:pt x="1" y="5"/>
                      <a:pt x="1" y="5"/>
                    </a:cubicBezTo>
                    <a:cubicBezTo>
                      <a:pt x="2" y="1"/>
                      <a:pt x="5" y="0"/>
                      <a:pt x="8" y="2"/>
                    </a:cubicBezTo>
                    <a:cubicBezTo>
                      <a:pt x="39" y="20"/>
                      <a:pt x="39" y="20"/>
                      <a:pt x="39" y="20"/>
                    </a:cubicBezTo>
                    <a:cubicBezTo>
                      <a:pt x="42" y="21"/>
                      <a:pt x="44" y="26"/>
                      <a:pt x="43" y="29"/>
                    </a:cubicBezTo>
                    <a:cubicBezTo>
                      <a:pt x="43" y="29"/>
                      <a:pt x="43" y="29"/>
                      <a:pt x="43" y="29"/>
                    </a:cubicBezTo>
                    <a:cubicBezTo>
                      <a:pt x="42" y="32"/>
                      <a:pt x="39" y="34"/>
                      <a:pt x="36" y="32"/>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îṩ1íḓè"/>
              <p:cNvSpPr/>
              <p:nvPr/>
            </p:nvSpPr>
            <p:spPr bwMode="auto">
              <a:xfrm>
                <a:off x="5564059" y="3910693"/>
                <a:ext cx="209658" cy="150746"/>
              </a:xfrm>
              <a:custGeom>
                <a:avLst/>
                <a:gdLst>
                  <a:gd name="T0" fmla="*/ 51 w 58"/>
                  <a:gd name="T1" fmla="*/ 40 h 42"/>
                  <a:gd name="T2" fmla="*/ 5 w 58"/>
                  <a:gd name="T3" fmla="*/ 14 h 42"/>
                  <a:gd name="T4" fmla="*/ 1 w 58"/>
                  <a:gd name="T5" fmla="*/ 5 h 42"/>
                  <a:gd name="T6" fmla="*/ 1 w 58"/>
                  <a:gd name="T7" fmla="*/ 5 h 42"/>
                  <a:gd name="T8" fmla="*/ 7 w 58"/>
                  <a:gd name="T9" fmla="*/ 1 h 42"/>
                  <a:gd name="T10" fmla="*/ 53 w 58"/>
                  <a:gd name="T11" fmla="*/ 28 h 42"/>
                  <a:gd name="T12" fmla="*/ 57 w 58"/>
                  <a:gd name="T13" fmla="*/ 37 h 42"/>
                  <a:gd name="T14" fmla="*/ 57 w 58"/>
                  <a:gd name="T15" fmla="*/ 37 h 42"/>
                  <a:gd name="T16" fmla="*/ 51 w 58"/>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2">
                    <a:moveTo>
                      <a:pt x="51" y="40"/>
                    </a:moveTo>
                    <a:cubicBezTo>
                      <a:pt x="5" y="14"/>
                      <a:pt x="5" y="14"/>
                      <a:pt x="5" y="14"/>
                    </a:cubicBezTo>
                    <a:cubicBezTo>
                      <a:pt x="2" y="12"/>
                      <a:pt x="0" y="8"/>
                      <a:pt x="1" y="5"/>
                    </a:cubicBezTo>
                    <a:cubicBezTo>
                      <a:pt x="1" y="5"/>
                      <a:pt x="1" y="5"/>
                      <a:pt x="1" y="5"/>
                    </a:cubicBezTo>
                    <a:cubicBezTo>
                      <a:pt x="1" y="1"/>
                      <a:pt x="4" y="0"/>
                      <a:pt x="7" y="1"/>
                    </a:cubicBezTo>
                    <a:cubicBezTo>
                      <a:pt x="53" y="28"/>
                      <a:pt x="53" y="28"/>
                      <a:pt x="53" y="28"/>
                    </a:cubicBezTo>
                    <a:cubicBezTo>
                      <a:pt x="56" y="30"/>
                      <a:pt x="58" y="34"/>
                      <a:pt x="57" y="37"/>
                    </a:cubicBezTo>
                    <a:cubicBezTo>
                      <a:pt x="57" y="37"/>
                      <a:pt x="57" y="37"/>
                      <a:pt x="57" y="37"/>
                    </a:cubicBezTo>
                    <a:cubicBezTo>
                      <a:pt x="56" y="41"/>
                      <a:pt x="53" y="42"/>
                      <a:pt x="51" y="4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ïṧľîḋè"/>
              <p:cNvSpPr/>
              <p:nvPr/>
            </p:nvSpPr>
            <p:spPr bwMode="auto">
              <a:xfrm>
                <a:off x="5283361" y="3215877"/>
                <a:ext cx="116092" cy="97032"/>
              </a:xfrm>
              <a:custGeom>
                <a:avLst/>
                <a:gdLst>
                  <a:gd name="T0" fmla="*/ 25 w 32"/>
                  <a:gd name="T1" fmla="*/ 26 h 27"/>
                  <a:gd name="T2" fmla="*/ 5 w 32"/>
                  <a:gd name="T3" fmla="*/ 14 h 27"/>
                  <a:gd name="T4" fmla="*/ 1 w 32"/>
                  <a:gd name="T5" fmla="*/ 5 h 27"/>
                  <a:gd name="T6" fmla="*/ 1 w 32"/>
                  <a:gd name="T7" fmla="*/ 5 h 27"/>
                  <a:gd name="T8" fmla="*/ 8 w 32"/>
                  <a:gd name="T9" fmla="*/ 2 h 27"/>
                  <a:gd name="T10" fmla="*/ 27 w 32"/>
                  <a:gd name="T11" fmla="*/ 13 h 27"/>
                  <a:gd name="T12" fmla="*/ 31 w 32"/>
                  <a:gd name="T13" fmla="*/ 22 h 27"/>
                  <a:gd name="T14" fmla="*/ 31 w 32"/>
                  <a:gd name="T15" fmla="*/ 22 h 27"/>
                  <a:gd name="T16" fmla="*/ 25 w 32"/>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6"/>
                    </a:moveTo>
                    <a:cubicBezTo>
                      <a:pt x="5" y="14"/>
                      <a:pt x="5" y="14"/>
                      <a:pt x="5" y="14"/>
                    </a:cubicBezTo>
                    <a:cubicBezTo>
                      <a:pt x="2" y="13"/>
                      <a:pt x="0" y="9"/>
                      <a:pt x="1" y="5"/>
                    </a:cubicBezTo>
                    <a:cubicBezTo>
                      <a:pt x="1" y="5"/>
                      <a:pt x="1" y="5"/>
                      <a:pt x="1" y="5"/>
                    </a:cubicBezTo>
                    <a:cubicBezTo>
                      <a:pt x="2" y="2"/>
                      <a:pt x="5" y="0"/>
                      <a:pt x="8" y="2"/>
                    </a:cubicBezTo>
                    <a:cubicBezTo>
                      <a:pt x="27" y="13"/>
                      <a:pt x="27" y="13"/>
                      <a:pt x="27" y="13"/>
                    </a:cubicBezTo>
                    <a:cubicBezTo>
                      <a:pt x="30" y="15"/>
                      <a:pt x="32" y="19"/>
                      <a:pt x="31" y="22"/>
                    </a:cubicBezTo>
                    <a:cubicBezTo>
                      <a:pt x="31" y="22"/>
                      <a:pt x="31" y="22"/>
                      <a:pt x="31" y="22"/>
                    </a:cubicBezTo>
                    <a:cubicBezTo>
                      <a:pt x="30" y="26"/>
                      <a:pt x="27" y="27"/>
                      <a:pt x="25" y="26"/>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i$ľîḍe"/>
              <p:cNvSpPr/>
              <p:nvPr/>
            </p:nvSpPr>
            <p:spPr bwMode="auto">
              <a:xfrm>
                <a:off x="5356135" y="3364890"/>
                <a:ext cx="259906" cy="181935"/>
              </a:xfrm>
              <a:custGeom>
                <a:avLst/>
                <a:gdLst>
                  <a:gd name="T0" fmla="*/ 65 w 72"/>
                  <a:gd name="T1" fmla="*/ 49 h 51"/>
                  <a:gd name="T2" fmla="*/ 5 w 72"/>
                  <a:gd name="T3" fmla="*/ 15 h 51"/>
                  <a:gd name="T4" fmla="*/ 1 w 72"/>
                  <a:gd name="T5" fmla="*/ 5 h 51"/>
                  <a:gd name="T6" fmla="*/ 1 w 72"/>
                  <a:gd name="T7" fmla="*/ 5 h 51"/>
                  <a:gd name="T8" fmla="*/ 8 w 72"/>
                  <a:gd name="T9" fmla="*/ 2 h 51"/>
                  <a:gd name="T10" fmla="*/ 68 w 72"/>
                  <a:gd name="T11" fmla="*/ 36 h 51"/>
                  <a:gd name="T12" fmla="*/ 71 w 72"/>
                  <a:gd name="T13" fmla="*/ 46 h 51"/>
                  <a:gd name="T14" fmla="*/ 71 w 72"/>
                  <a:gd name="T15" fmla="*/ 46 h 51"/>
                  <a:gd name="T16" fmla="*/ 65 w 72"/>
                  <a:gd name="T17"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1">
                    <a:moveTo>
                      <a:pt x="65" y="49"/>
                    </a:moveTo>
                    <a:cubicBezTo>
                      <a:pt x="5" y="15"/>
                      <a:pt x="5" y="15"/>
                      <a:pt x="5" y="15"/>
                    </a:cubicBezTo>
                    <a:cubicBezTo>
                      <a:pt x="2" y="13"/>
                      <a:pt x="0" y="9"/>
                      <a:pt x="1" y="5"/>
                    </a:cubicBezTo>
                    <a:cubicBezTo>
                      <a:pt x="1" y="5"/>
                      <a:pt x="1" y="5"/>
                      <a:pt x="1" y="5"/>
                    </a:cubicBezTo>
                    <a:cubicBezTo>
                      <a:pt x="2" y="2"/>
                      <a:pt x="5" y="0"/>
                      <a:pt x="8" y="2"/>
                    </a:cubicBezTo>
                    <a:cubicBezTo>
                      <a:pt x="68" y="36"/>
                      <a:pt x="68" y="36"/>
                      <a:pt x="68" y="36"/>
                    </a:cubicBezTo>
                    <a:cubicBezTo>
                      <a:pt x="70" y="38"/>
                      <a:pt x="72" y="42"/>
                      <a:pt x="71" y="46"/>
                    </a:cubicBezTo>
                    <a:cubicBezTo>
                      <a:pt x="71" y="46"/>
                      <a:pt x="71" y="46"/>
                      <a:pt x="71" y="46"/>
                    </a:cubicBezTo>
                    <a:cubicBezTo>
                      <a:pt x="71" y="49"/>
                      <a:pt x="68" y="51"/>
                      <a:pt x="65" y="49"/>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îṩ1îḋe"/>
              <p:cNvSpPr/>
              <p:nvPr/>
            </p:nvSpPr>
            <p:spPr bwMode="auto">
              <a:xfrm>
                <a:off x="5312817" y="3555487"/>
                <a:ext cx="114359" cy="97032"/>
              </a:xfrm>
              <a:custGeom>
                <a:avLst/>
                <a:gdLst>
                  <a:gd name="T0" fmla="*/ 25 w 32"/>
                  <a:gd name="T1" fmla="*/ 25 h 27"/>
                  <a:gd name="T2" fmla="*/ 5 w 32"/>
                  <a:gd name="T3" fmla="*/ 14 h 27"/>
                  <a:gd name="T4" fmla="*/ 1 w 32"/>
                  <a:gd name="T5" fmla="*/ 4 h 27"/>
                  <a:gd name="T6" fmla="*/ 1 w 32"/>
                  <a:gd name="T7" fmla="*/ 4 h 27"/>
                  <a:gd name="T8" fmla="*/ 8 w 32"/>
                  <a:gd name="T9" fmla="*/ 1 h 27"/>
                  <a:gd name="T10" fmla="*/ 27 w 32"/>
                  <a:gd name="T11" fmla="*/ 12 h 27"/>
                  <a:gd name="T12" fmla="*/ 31 w 32"/>
                  <a:gd name="T13" fmla="*/ 22 h 27"/>
                  <a:gd name="T14" fmla="*/ 31 w 32"/>
                  <a:gd name="T15" fmla="*/ 22 h 27"/>
                  <a:gd name="T16" fmla="*/ 25 w 32"/>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7">
                    <a:moveTo>
                      <a:pt x="25"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30" y="14"/>
                      <a:pt x="32" y="18"/>
                      <a:pt x="31" y="22"/>
                    </a:cubicBezTo>
                    <a:cubicBezTo>
                      <a:pt x="31" y="22"/>
                      <a:pt x="31" y="22"/>
                      <a:pt x="31" y="22"/>
                    </a:cubicBezTo>
                    <a:cubicBezTo>
                      <a:pt x="30" y="25"/>
                      <a:pt x="27" y="27"/>
                      <a:pt x="25"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íṥlíďè"/>
              <p:cNvSpPr/>
              <p:nvPr/>
            </p:nvSpPr>
            <p:spPr bwMode="auto">
              <a:xfrm>
                <a:off x="5579653" y="4130746"/>
                <a:ext cx="230450" cy="164608"/>
              </a:xfrm>
              <a:custGeom>
                <a:avLst/>
                <a:gdLst>
                  <a:gd name="T0" fmla="*/ 57 w 64"/>
                  <a:gd name="T1" fmla="*/ 44 h 46"/>
                  <a:gd name="T2" fmla="*/ 4 w 64"/>
                  <a:gd name="T3" fmla="*/ 14 h 46"/>
                  <a:gd name="T4" fmla="*/ 1 w 64"/>
                  <a:gd name="T5" fmla="*/ 5 h 46"/>
                  <a:gd name="T6" fmla="*/ 1 w 64"/>
                  <a:gd name="T7" fmla="*/ 5 h 46"/>
                  <a:gd name="T8" fmla="*/ 7 w 64"/>
                  <a:gd name="T9" fmla="*/ 2 h 46"/>
                  <a:gd name="T10" fmla="*/ 59 w 64"/>
                  <a:gd name="T11" fmla="*/ 32 h 46"/>
                  <a:gd name="T12" fmla="*/ 63 w 64"/>
                  <a:gd name="T13" fmla="*/ 41 h 46"/>
                  <a:gd name="T14" fmla="*/ 63 w 64"/>
                  <a:gd name="T15" fmla="*/ 41 h 46"/>
                  <a:gd name="T16" fmla="*/ 57 w 64"/>
                  <a:gd name="T17" fmla="*/ 4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46">
                    <a:moveTo>
                      <a:pt x="57" y="44"/>
                    </a:moveTo>
                    <a:cubicBezTo>
                      <a:pt x="4" y="14"/>
                      <a:pt x="4" y="14"/>
                      <a:pt x="4" y="14"/>
                    </a:cubicBezTo>
                    <a:cubicBezTo>
                      <a:pt x="2" y="13"/>
                      <a:pt x="0" y="8"/>
                      <a:pt x="1" y="5"/>
                    </a:cubicBezTo>
                    <a:cubicBezTo>
                      <a:pt x="1" y="5"/>
                      <a:pt x="1" y="5"/>
                      <a:pt x="1" y="5"/>
                    </a:cubicBezTo>
                    <a:cubicBezTo>
                      <a:pt x="1" y="2"/>
                      <a:pt x="4" y="0"/>
                      <a:pt x="7" y="2"/>
                    </a:cubicBezTo>
                    <a:cubicBezTo>
                      <a:pt x="59" y="32"/>
                      <a:pt x="59" y="32"/>
                      <a:pt x="59" y="32"/>
                    </a:cubicBezTo>
                    <a:cubicBezTo>
                      <a:pt x="62" y="34"/>
                      <a:pt x="64" y="38"/>
                      <a:pt x="63" y="41"/>
                    </a:cubicBezTo>
                    <a:cubicBezTo>
                      <a:pt x="63" y="41"/>
                      <a:pt x="63" y="41"/>
                      <a:pt x="63" y="41"/>
                    </a:cubicBezTo>
                    <a:cubicBezTo>
                      <a:pt x="62" y="45"/>
                      <a:pt x="59" y="46"/>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iṣlíḋè"/>
              <p:cNvSpPr/>
              <p:nvPr/>
            </p:nvSpPr>
            <p:spPr bwMode="auto">
              <a:xfrm>
                <a:off x="5269499" y="3742620"/>
                <a:ext cx="90101" cy="81438"/>
              </a:xfrm>
              <a:custGeom>
                <a:avLst/>
                <a:gdLst>
                  <a:gd name="T0" fmla="*/ 18 w 25"/>
                  <a:gd name="T1" fmla="*/ 21 h 23"/>
                  <a:gd name="T2" fmla="*/ 5 w 25"/>
                  <a:gd name="T3" fmla="*/ 14 h 23"/>
                  <a:gd name="T4" fmla="*/ 1 w 25"/>
                  <a:gd name="T5" fmla="*/ 5 h 23"/>
                  <a:gd name="T6" fmla="*/ 1 w 25"/>
                  <a:gd name="T7" fmla="*/ 5 h 23"/>
                  <a:gd name="T8" fmla="*/ 8 w 25"/>
                  <a:gd name="T9" fmla="*/ 1 h 23"/>
                  <a:gd name="T10" fmla="*/ 20 w 25"/>
                  <a:gd name="T11" fmla="*/ 9 h 23"/>
                  <a:gd name="T12" fmla="*/ 24 w 25"/>
                  <a:gd name="T13" fmla="*/ 18 h 23"/>
                  <a:gd name="T14" fmla="*/ 24 w 25"/>
                  <a:gd name="T15" fmla="*/ 18 h 23"/>
                  <a:gd name="T16" fmla="*/ 18 w 25"/>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3">
                    <a:moveTo>
                      <a:pt x="18" y="21"/>
                    </a:moveTo>
                    <a:cubicBezTo>
                      <a:pt x="5" y="14"/>
                      <a:pt x="5" y="14"/>
                      <a:pt x="5" y="14"/>
                    </a:cubicBezTo>
                    <a:cubicBezTo>
                      <a:pt x="2" y="12"/>
                      <a:pt x="0" y="8"/>
                      <a:pt x="1" y="5"/>
                    </a:cubicBezTo>
                    <a:cubicBezTo>
                      <a:pt x="1" y="5"/>
                      <a:pt x="1" y="5"/>
                      <a:pt x="1" y="5"/>
                    </a:cubicBezTo>
                    <a:cubicBezTo>
                      <a:pt x="2" y="1"/>
                      <a:pt x="5" y="0"/>
                      <a:pt x="8" y="1"/>
                    </a:cubicBezTo>
                    <a:cubicBezTo>
                      <a:pt x="20" y="9"/>
                      <a:pt x="20" y="9"/>
                      <a:pt x="20" y="9"/>
                    </a:cubicBezTo>
                    <a:cubicBezTo>
                      <a:pt x="23" y="10"/>
                      <a:pt x="25" y="14"/>
                      <a:pt x="24" y="18"/>
                    </a:cubicBezTo>
                    <a:cubicBezTo>
                      <a:pt x="24" y="18"/>
                      <a:pt x="24" y="18"/>
                      <a:pt x="24" y="18"/>
                    </a:cubicBezTo>
                    <a:cubicBezTo>
                      <a:pt x="23" y="21"/>
                      <a:pt x="20" y="23"/>
                      <a:pt x="18" y="2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ï$líḓê"/>
              <p:cNvSpPr/>
              <p:nvPr/>
            </p:nvSpPr>
            <p:spPr bwMode="auto">
              <a:xfrm>
                <a:off x="5226181" y="3929752"/>
                <a:ext cx="100497" cy="90101"/>
              </a:xfrm>
              <a:custGeom>
                <a:avLst/>
                <a:gdLst>
                  <a:gd name="T0" fmla="*/ 21 w 28"/>
                  <a:gd name="T1" fmla="*/ 23 h 25"/>
                  <a:gd name="T2" fmla="*/ 5 w 28"/>
                  <a:gd name="T3" fmla="*/ 14 h 25"/>
                  <a:gd name="T4" fmla="*/ 1 w 28"/>
                  <a:gd name="T5" fmla="*/ 5 h 25"/>
                  <a:gd name="T6" fmla="*/ 1 w 28"/>
                  <a:gd name="T7" fmla="*/ 5 h 25"/>
                  <a:gd name="T8" fmla="*/ 8 w 28"/>
                  <a:gd name="T9" fmla="*/ 1 h 25"/>
                  <a:gd name="T10" fmla="*/ 23 w 28"/>
                  <a:gd name="T11" fmla="*/ 10 h 25"/>
                  <a:gd name="T12" fmla="*/ 27 w 28"/>
                  <a:gd name="T13" fmla="*/ 20 h 25"/>
                  <a:gd name="T14" fmla="*/ 27 w 28"/>
                  <a:gd name="T15" fmla="*/ 20 h 25"/>
                  <a:gd name="T16" fmla="*/ 21 w 28"/>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21" y="23"/>
                    </a:moveTo>
                    <a:cubicBezTo>
                      <a:pt x="5" y="14"/>
                      <a:pt x="5" y="14"/>
                      <a:pt x="5" y="14"/>
                    </a:cubicBezTo>
                    <a:cubicBezTo>
                      <a:pt x="2" y="12"/>
                      <a:pt x="0" y="8"/>
                      <a:pt x="1" y="5"/>
                    </a:cubicBezTo>
                    <a:cubicBezTo>
                      <a:pt x="1" y="5"/>
                      <a:pt x="1" y="5"/>
                      <a:pt x="1" y="5"/>
                    </a:cubicBezTo>
                    <a:cubicBezTo>
                      <a:pt x="2" y="1"/>
                      <a:pt x="5" y="0"/>
                      <a:pt x="8" y="1"/>
                    </a:cubicBezTo>
                    <a:cubicBezTo>
                      <a:pt x="23" y="10"/>
                      <a:pt x="23" y="10"/>
                      <a:pt x="23" y="10"/>
                    </a:cubicBezTo>
                    <a:cubicBezTo>
                      <a:pt x="26" y="12"/>
                      <a:pt x="28" y="16"/>
                      <a:pt x="27" y="20"/>
                    </a:cubicBezTo>
                    <a:cubicBezTo>
                      <a:pt x="27" y="20"/>
                      <a:pt x="27" y="20"/>
                      <a:pt x="27" y="20"/>
                    </a:cubicBezTo>
                    <a:cubicBezTo>
                      <a:pt x="26" y="23"/>
                      <a:pt x="23" y="25"/>
                      <a:pt x="21" y="23"/>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iśḷíḍê"/>
              <p:cNvSpPr/>
              <p:nvPr/>
            </p:nvSpPr>
            <p:spPr bwMode="auto">
              <a:xfrm>
                <a:off x="5352669" y="4000793"/>
                <a:ext cx="194063" cy="140350"/>
              </a:xfrm>
              <a:custGeom>
                <a:avLst/>
                <a:gdLst>
                  <a:gd name="T0" fmla="*/ 46 w 54"/>
                  <a:gd name="T1" fmla="*/ 38 h 39"/>
                  <a:gd name="T2" fmla="*/ 5 w 54"/>
                  <a:gd name="T3" fmla="*/ 14 h 39"/>
                  <a:gd name="T4" fmla="*/ 1 w 54"/>
                  <a:gd name="T5" fmla="*/ 5 h 39"/>
                  <a:gd name="T6" fmla="*/ 1 w 54"/>
                  <a:gd name="T7" fmla="*/ 5 h 39"/>
                  <a:gd name="T8" fmla="*/ 8 w 54"/>
                  <a:gd name="T9" fmla="*/ 2 h 39"/>
                  <a:gd name="T10" fmla="*/ 49 w 54"/>
                  <a:gd name="T11" fmla="*/ 25 h 39"/>
                  <a:gd name="T12" fmla="*/ 53 w 54"/>
                  <a:gd name="T13" fmla="*/ 35 h 39"/>
                  <a:gd name="T14" fmla="*/ 53 w 54"/>
                  <a:gd name="T15" fmla="*/ 35 h 39"/>
                  <a:gd name="T16" fmla="*/ 46 w 54"/>
                  <a:gd name="T17"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9">
                    <a:moveTo>
                      <a:pt x="46" y="38"/>
                    </a:moveTo>
                    <a:cubicBezTo>
                      <a:pt x="5" y="14"/>
                      <a:pt x="5" y="14"/>
                      <a:pt x="5" y="14"/>
                    </a:cubicBezTo>
                    <a:cubicBezTo>
                      <a:pt x="2" y="12"/>
                      <a:pt x="0" y="8"/>
                      <a:pt x="1" y="5"/>
                    </a:cubicBezTo>
                    <a:cubicBezTo>
                      <a:pt x="1" y="5"/>
                      <a:pt x="1" y="5"/>
                      <a:pt x="1" y="5"/>
                    </a:cubicBezTo>
                    <a:cubicBezTo>
                      <a:pt x="2" y="1"/>
                      <a:pt x="5" y="0"/>
                      <a:pt x="8" y="2"/>
                    </a:cubicBezTo>
                    <a:cubicBezTo>
                      <a:pt x="49" y="25"/>
                      <a:pt x="49" y="25"/>
                      <a:pt x="49" y="25"/>
                    </a:cubicBezTo>
                    <a:cubicBezTo>
                      <a:pt x="52" y="27"/>
                      <a:pt x="54" y="31"/>
                      <a:pt x="53" y="35"/>
                    </a:cubicBezTo>
                    <a:cubicBezTo>
                      <a:pt x="53" y="35"/>
                      <a:pt x="53" y="35"/>
                      <a:pt x="53" y="35"/>
                    </a:cubicBezTo>
                    <a:cubicBezTo>
                      <a:pt x="52" y="38"/>
                      <a:pt x="49" y="39"/>
                      <a:pt x="46" y="38"/>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ï$1îḑé"/>
              <p:cNvSpPr/>
              <p:nvPr/>
            </p:nvSpPr>
            <p:spPr bwMode="auto">
              <a:xfrm>
                <a:off x="5203657" y="4023318"/>
                <a:ext cx="152478" cy="117824"/>
              </a:xfrm>
              <a:custGeom>
                <a:avLst/>
                <a:gdLst>
                  <a:gd name="T0" fmla="*/ 34 w 42"/>
                  <a:gd name="T1" fmla="*/ 31 h 33"/>
                  <a:gd name="T2" fmla="*/ 5 w 42"/>
                  <a:gd name="T3" fmla="*/ 14 h 33"/>
                  <a:gd name="T4" fmla="*/ 1 w 42"/>
                  <a:gd name="T5" fmla="*/ 5 h 33"/>
                  <a:gd name="T6" fmla="*/ 1 w 42"/>
                  <a:gd name="T7" fmla="*/ 5 h 33"/>
                  <a:gd name="T8" fmla="*/ 8 w 42"/>
                  <a:gd name="T9" fmla="*/ 2 h 33"/>
                  <a:gd name="T10" fmla="*/ 37 w 42"/>
                  <a:gd name="T11" fmla="*/ 19 h 33"/>
                  <a:gd name="T12" fmla="*/ 41 w 42"/>
                  <a:gd name="T13" fmla="*/ 28 h 33"/>
                  <a:gd name="T14" fmla="*/ 41 w 42"/>
                  <a:gd name="T15" fmla="*/ 28 h 33"/>
                  <a:gd name="T16" fmla="*/ 34 w 42"/>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3">
                    <a:moveTo>
                      <a:pt x="34" y="31"/>
                    </a:moveTo>
                    <a:cubicBezTo>
                      <a:pt x="5" y="14"/>
                      <a:pt x="5" y="14"/>
                      <a:pt x="5" y="14"/>
                    </a:cubicBezTo>
                    <a:cubicBezTo>
                      <a:pt x="2" y="12"/>
                      <a:pt x="0" y="8"/>
                      <a:pt x="1" y="5"/>
                    </a:cubicBezTo>
                    <a:cubicBezTo>
                      <a:pt x="1" y="5"/>
                      <a:pt x="1" y="5"/>
                      <a:pt x="1" y="5"/>
                    </a:cubicBezTo>
                    <a:cubicBezTo>
                      <a:pt x="2" y="1"/>
                      <a:pt x="5" y="0"/>
                      <a:pt x="8" y="2"/>
                    </a:cubicBezTo>
                    <a:cubicBezTo>
                      <a:pt x="37" y="19"/>
                      <a:pt x="37" y="19"/>
                      <a:pt x="37" y="19"/>
                    </a:cubicBezTo>
                    <a:cubicBezTo>
                      <a:pt x="40" y="20"/>
                      <a:pt x="42" y="24"/>
                      <a:pt x="41" y="28"/>
                    </a:cubicBezTo>
                    <a:cubicBezTo>
                      <a:pt x="41" y="28"/>
                      <a:pt x="41" y="28"/>
                      <a:pt x="41" y="28"/>
                    </a:cubicBezTo>
                    <a:cubicBezTo>
                      <a:pt x="40" y="31"/>
                      <a:pt x="37" y="33"/>
                      <a:pt x="34" y="3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išliďe"/>
              <p:cNvSpPr/>
              <p:nvPr/>
            </p:nvSpPr>
            <p:spPr bwMode="auto">
              <a:xfrm>
                <a:off x="5860352" y="4291888"/>
                <a:ext cx="110893" cy="97032"/>
              </a:xfrm>
              <a:custGeom>
                <a:avLst/>
                <a:gdLst>
                  <a:gd name="T0" fmla="*/ 23 w 31"/>
                  <a:gd name="T1" fmla="*/ 25 h 27"/>
                  <a:gd name="T2" fmla="*/ 4 w 31"/>
                  <a:gd name="T3" fmla="*/ 14 h 27"/>
                  <a:gd name="T4" fmla="*/ 1 w 31"/>
                  <a:gd name="T5" fmla="*/ 5 h 27"/>
                  <a:gd name="T6" fmla="*/ 1 w 31"/>
                  <a:gd name="T7" fmla="*/ 5 h 27"/>
                  <a:gd name="T8" fmla="*/ 7 w 31"/>
                  <a:gd name="T9" fmla="*/ 2 h 27"/>
                  <a:gd name="T10" fmla="*/ 26 w 31"/>
                  <a:gd name="T11" fmla="*/ 13 h 27"/>
                  <a:gd name="T12" fmla="*/ 30 w 31"/>
                  <a:gd name="T13" fmla="*/ 22 h 27"/>
                  <a:gd name="T14" fmla="*/ 30 w 31"/>
                  <a:gd name="T15" fmla="*/ 22 h 27"/>
                  <a:gd name="T16" fmla="*/ 23 w 31"/>
                  <a:gd name="T17"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7">
                    <a:moveTo>
                      <a:pt x="23" y="25"/>
                    </a:moveTo>
                    <a:cubicBezTo>
                      <a:pt x="4" y="14"/>
                      <a:pt x="4" y="14"/>
                      <a:pt x="4" y="14"/>
                    </a:cubicBezTo>
                    <a:cubicBezTo>
                      <a:pt x="1" y="13"/>
                      <a:pt x="0" y="8"/>
                      <a:pt x="1" y="5"/>
                    </a:cubicBezTo>
                    <a:cubicBezTo>
                      <a:pt x="1" y="5"/>
                      <a:pt x="1" y="5"/>
                      <a:pt x="1" y="5"/>
                    </a:cubicBezTo>
                    <a:cubicBezTo>
                      <a:pt x="1" y="2"/>
                      <a:pt x="4" y="0"/>
                      <a:pt x="7" y="2"/>
                    </a:cubicBezTo>
                    <a:cubicBezTo>
                      <a:pt x="26" y="13"/>
                      <a:pt x="26" y="13"/>
                      <a:pt x="26" y="13"/>
                    </a:cubicBezTo>
                    <a:cubicBezTo>
                      <a:pt x="29" y="14"/>
                      <a:pt x="31" y="19"/>
                      <a:pt x="30" y="22"/>
                    </a:cubicBezTo>
                    <a:cubicBezTo>
                      <a:pt x="30" y="22"/>
                      <a:pt x="30" y="22"/>
                      <a:pt x="30" y="22"/>
                    </a:cubicBezTo>
                    <a:cubicBezTo>
                      <a:pt x="29" y="25"/>
                      <a:pt x="26" y="27"/>
                      <a:pt x="23"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iṥḷiḓé"/>
              <p:cNvSpPr/>
              <p:nvPr/>
            </p:nvSpPr>
            <p:spPr bwMode="auto">
              <a:xfrm>
                <a:off x="5456632" y="3636925"/>
                <a:ext cx="233916" cy="162874"/>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ïṧḻiḓè"/>
              <p:cNvSpPr/>
              <p:nvPr/>
            </p:nvSpPr>
            <p:spPr bwMode="auto">
              <a:xfrm>
                <a:off x="5333609" y="3458456"/>
                <a:ext cx="372532" cy="247777"/>
              </a:xfrm>
              <a:custGeom>
                <a:avLst/>
                <a:gdLst>
                  <a:gd name="T0" fmla="*/ 96 w 103"/>
                  <a:gd name="T1" fmla="*/ 67 h 69"/>
                  <a:gd name="T2" fmla="*/ 5 w 103"/>
                  <a:gd name="T3" fmla="*/ 15 h 69"/>
                  <a:gd name="T4" fmla="*/ 1 w 103"/>
                  <a:gd name="T5" fmla="*/ 5 h 69"/>
                  <a:gd name="T6" fmla="*/ 1 w 103"/>
                  <a:gd name="T7" fmla="*/ 5 h 69"/>
                  <a:gd name="T8" fmla="*/ 8 w 103"/>
                  <a:gd name="T9" fmla="*/ 2 h 69"/>
                  <a:gd name="T10" fmla="*/ 99 w 103"/>
                  <a:gd name="T11" fmla="*/ 55 h 69"/>
                  <a:gd name="T12" fmla="*/ 103 w 103"/>
                  <a:gd name="T13" fmla="*/ 64 h 69"/>
                  <a:gd name="T14" fmla="*/ 103 w 103"/>
                  <a:gd name="T15" fmla="*/ 64 h 69"/>
                  <a:gd name="T16" fmla="*/ 96 w 103"/>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69">
                    <a:moveTo>
                      <a:pt x="96" y="67"/>
                    </a:moveTo>
                    <a:cubicBezTo>
                      <a:pt x="5" y="15"/>
                      <a:pt x="5" y="15"/>
                      <a:pt x="5" y="15"/>
                    </a:cubicBezTo>
                    <a:cubicBezTo>
                      <a:pt x="2" y="13"/>
                      <a:pt x="0" y="9"/>
                      <a:pt x="1" y="5"/>
                    </a:cubicBezTo>
                    <a:cubicBezTo>
                      <a:pt x="1" y="5"/>
                      <a:pt x="1" y="5"/>
                      <a:pt x="1" y="5"/>
                    </a:cubicBezTo>
                    <a:cubicBezTo>
                      <a:pt x="2" y="2"/>
                      <a:pt x="5" y="0"/>
                      <a:pt x="8" y="2"/>
                    </a:cubicBezTo>
                    <a:cubicBezTo>
                      <a:pt x="99" y="55"/>
                      <a:pt x="99" y="55"/>
                      <a:pt x="99" y="55"/>
                    </a:cubicBezTo>
                    <a:cubicBezTo>
                      <a:pt x="102" y="56"/>
                      <a:pt x="103" y="60"/>
                      <a:pt x="103" y="64"/>
                    </a:cubicBezTo>
                    <a:cubicBezTo>
                      <a:pt x="103" y="64"/>
                      <a:pt x="103" y="64"/>
                      <a:pt x="103" y="64"/>
                    </a:cubicBezTo>
                    <a:cubicBezTo>
                      <a:pt x="102" y="67"/>
                      <a:pt x="99" y="69"/>
                      <a:pt x="96" y="67"/>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ïsļíḑê"/>
              <p:cNvSpPr/>
              <p:nvPr/>
            </p:nvSpPr>
            <p:spPr bwMode="auto">
              <a:xfrm>
                <a:off x="5290292" y="3649054"/>
                <a:ext cx="235648" cy="161142"/>
              </a:xfrm>
              <a:custGeom>
                <a:avLst/>
                <a:gdLst>
                  <a:gd name="T0" fmla="*/ 57 w 65"/>
                  <a:gd name="T1" fmla="*/ 44 h 45"/>
                  <a:gd name="T2" fmla="*/ 5 w 65"/>
                  <a:gd name="T3" fmla="*/ 14 h 45"/>
                  <a:gd name="T4" fmla="*/ 1 w 65"/>
                  <a:gd name="T5" fmla="*/ 4 h 45"/>
                  <a:gd name="T6" fmla="*/ 1 w 65"/>
                  <a:gd name="T7" fmla="*/ 4 h 45"/>
                  <a:gd name="T8" fmla="*/ 8 w 65"/>
                  <a:gd name="T9" fmla="*/ 1 h 45"/>
                  <a:gd name="T10" fmla="*/ 60 w 65"/>
                  <a:gd name="T11" fmla="*/ 31 h 45"/>
                  <a:gd name="T12" fmla="*/ 64 w 65"/>
                  <a:gd name="T13" fmla="*/ 41 h 45"/>
                  <a:gd name="T14" fmla="*/ 64 w 65"/>
                  <a:gd name="T15" fmla="*/ 41 h 45"/>
                  <a:gd name="T16" fmla="*/ 57 w 65"/>
                  <a:gd name="T1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5">
                    <a:moveTo>
                      <a:pt x="57" y="44"/>
                    </a:moveTo>
                    <a:cubicBezTo>
                      <a:pt x="5" y="14"/>
                      <a:pt x="5" y="14"/>
                      <a:pt x="5" y="14"/>
                    </a:cubicBezTo>
                    <a:cubicBezTo>
                      <a:pt x="2" y="12"/>
                      <a:pt x="0" y="8"/>
                      <a:pt x="1" y="4"/>
                    </a:cubicBezTo>
                    <a:cubicBezTo>
                      <a:pt x="1" y="4"/>
                      <a:pt x="1" y="4"/>
                      <a:pt x="1" y="4"/>
                    </a:cubicBezTo>
                    <a:cubicBezTo>
                      <a:pt x="2" y="1"/>
                      <a:pt x="5" y="0"/>
                      <a:pt x="8" y="1"/>
                    </a:cubicBezTo>
                    <a:cubicBezTo>
                      <a:pt x="60" y="31"/>
                      <a:pt x="60" y="31"/>
                      <a:pt x="60" y="31"/>
                    </a:cubicBezTo>
                    <a:cubicBezTo>
                      <a:pt x="63" y="33"/>
                      <a:pt x="65" y="37"/>
                      <a:pt x="64" y="41"/>
                    </a:cubicBezTo>
                    <a:cubicBezTo>
                      <a:pt x="64" y="41"/>
                      <a:pt x="64" y="41"/>
                      <a:pt x="64" y="41"/>
                    </a:cubicBezTo>
                    <a:cubicBezTo>
                      <a:pt x="63" y="44"/>
                      <a:pt x="60" y="45"/>
                      <a:pt x="57" y="44"/>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iş1íḑê"/>
              <p:cNvSpPr/>
              <p:nvPr/>
            </p:nvSpPr>
            <p:spPr bwMode="auto">
              <a:xfrm>
                <a:off x="5720003" y="3789403"/>
                <a:ext cx="110893" cy="93566"/>
              </a:xfrm>
              <a:custGeom>
                <a:avLst/>
                <a:gdLst>
                  <a:gd name="T0" fmla="*/ 24 w 31"/>
                  <a:gd name="T1" fmla="*/ 25 h 26"/>
                  <a:gd name="T2" fmla="*/ 5 w 31"/>
                  <a:gd name="T3" fmla="*/ 14 h 26"/>
                  <a:gd name="T4" fmla="*/ 1 w 31"/>
                  <a:gd name="T5" fmla="*/ 4 h 26"/>
                  <a:gd name="T6" fmla="*/ 1 w 31"/>
                  <a:gd name="T7" fmla="*/ 4 h 26"/>
                  <a:gd name="T8" fmla="*/ 8 w 31"/>
                  <a:gd name="T9" fmla="*/ 1 h 26"/>
                  <a:gd name="T10" fmla="*/ 27 w 31"/>
                  <a:gd name="T11" fmla="*/ 12 h 26"/>
                  <a:gd name="T12" fmla="*/ 30 w 31"/>
                  <a:gd name="T13" fmla="*/ 21 h 26"/>
                  <a:gd name="T14" fmla="*/ 30 w 31"/>
                  <a:gd name="T15" fmla="*/ 21 h 26"/>
                  <a:gd name="T16" fmla="*/ 24 w 31"/>
                  <a:gd name="T17"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6">
                    <a:moveTo>
                      <a:pt x="24" y="25"/>
                    </a:moveTo>
                    <a:cubicBezTo>
                      <a:pt x="5" y="14"/>
                      <a:pt x="5" y="14"/>
                      <a:pt x="5" y="14"/>
                    </a:cubicBezTo>
                    <a:cubicBezTo>
                      <a:pt x="2" y="12"/>
                      <a:pt x="0" y="8"/>
                      <a:pt x="1" y="4"/>
                    </a:cubicBezTo>
                    <a:cubicBezTo>
                      <a:pt x="1" y="4"/>
                      <a:pt x="1" y="4"/>
                      <a:pt x="1" y="4"/>
                    </a:cubicBezTo>
                    <a:cubicBezTo>
                      <a:pt x="2" y="1"/>
                      <a:pt x="5" y="0"/>
                      <a:pt x="8" y="1"/>
                    </a:cubicBezTo>
                    <a:cubicBezTo>
                      <a:pt x="27" y="12"/>
                      <a:pt x="27" y="12"/>
                      <a:pt x="27" y="12"/>
                    </a:cubicBezTo>
                    <a:cubicBezTo>
                      <a:pt x="29" y="14"/>
                      <a:pt x="31" y="18"/>
                      <a:pt x="30" y="21"/>
                    </a:cubicBezTo>
                    <a:cubicBezTo>
                      <a:pt x="30" y="21"/>
                      <a:pt x="30" y="21"/>
                      <a:pt x="30" y="21"/>
                    </a:cubicBezTo>
                    <a:cubicBezTo>
                      <a:pt x="30" y="25"/>
                      <a:pt x="27" y="26"/>
                      <a:pt x="24" y="2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íṡḻïḋè"/>
              <p:cNvSpPr/>
              <p:nvPr/>
            </p:nvSpPr>
            <p:spPr bwMode="auto">
              <a:xfrm>
                <a:off x="5246974" y="3836186"/>
                <a:ext cx="270302" cy="187132"/>
              </a:xfrm>
              <a:custGeom>
                <a:avLst/>
                <a:gdLst>
                  <a:gd name="T0" fmla="*/ 68 w 75"/>
                  <a:gd name="T1" fmla="*/ 50 h 52"/>
                  <a:gd name="T2" fmla="*/ 5 w 75"/>
                  <a:gd name="T3" fmla="*/ 14 h 52"/>
                  <a:gd name="T4" fmla="*/ 1 w 75"/>
                  <a:gd name="T5" fmla="*/ 5 h 52"/>
                  <a:gd name="T6" fmla="*/ 1 w 75"/>
                  <a:gd name="T7" fmla="*/ 5 h 52"/>
                  <a:gd name="T8" fmla="*/ 8 w 75"/>
                  <a:gd name="T9" fmla="*/ 1 h 52"/>
                  <a:gd name="T10" fmla="*/ 70 w 75"/>
                  <a:gd name="T11" fmla="*/ 38 h 52"/>
                  <a:gd name="T12" fmla="*/ 74 w 75"/>
                  <a:gd name="T13" fmla="*/ 47 h 52"/>
                  <a:gd name="T14" fmla="*/ 74 w 75"/>
                  <a:gd name="T15" fmla="*/ 47 h 52"/>
                  <a:gd name="T16" fmla="*/ 68 w 75"/>
                  <a:gd name="T1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2">
                    <a:moveTo>
                      <a:pt x="68" y="50"/>
                    </a:moveTo>
                    <a:cubicBezTo>
                      <a:pt x="5" y="14"/>
                      <a:pt x="5" y="14"/>
                      <a:pt x="5" y="14"/>
                    </a:cubicBezTo>
                    <a:cubicBezTo>
                      <a:pt x="2" y="12"/>
                      <a:pt x="0" y="8"/>
                      <a:pt x="1" y="5"/>
                    </a:cubicBezTo>
                    <a:cubicBezTo>
                      <a:pt x="1" y="5"/>
                      <a:pt x="1" y="5"/>
                      <a:pt x="1" y="5"/>
                    </a:cubicBezTo>
                    <a:cubicBezTo>
                      <a:pt x="2" y="1"/>
                      <a:pt x="5" y="0"/>
                      <a:pt x="8" y="1"/>
                    </a:cubicBezTo>
                    <a:cubicBezTo>
                      <a:pt x="70" y="38"/>
                      <a:pt x="70" y="38"/>
                      <a:pt x="70" y="38"/>
                    </a:cubicBezTo>
                    <a:cubicBezTo>
                      <a:pt x="73" y="39"/>
                      <a:pt x="75" y="43"/>
                      <a:pt x="74" y="47"/>
                    </a:cubicBezTo>
                    <a:cubicBezTo>
                      <a:pt x="74" y="47"/>
                      <a:pt x="74" y="47"/>
                      <a:pt x="74" y="47"/>
                    </a:cubicBezTo>
                    <a:cubicBezTo>
                      <a:pt x="74" y="50"/>
                      <a:pt x="71" y="52"/>
                      <a:pt x="68" y="50"/>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išliḋè"/>
              <p:cNvSpPr/>
              <p:nvPr/>
            </p:nvSpPr>
            <p:spPr bwMode="auto">
              <a:xfrm>
                <a:off x="5305886" y="3122311"/>
                <a:ext cx="211390" cy="155943"/>
              </a:xfrm>
              <a:custGeom>
                <a:avLst/>
                <a:gdLst>
                  <a:gd name="T0" fmla="*/ 51 w 59"/>
                  <a:gd name="T1" fmla="*/ 41 h 43"/>
                  <a:gd name="T2" fmla="*/ 5 w 59"/>
                  <a:gd name="T3" fmla="*/ 14 h 43"/>
                  <a:gd name="T4" fmla="*/ 1 w 59"/>
                  <a:gd name="T5" fmla="*/ 5 h 43"/>
                  <a:gd name="T6" fmla="*/ 1 w 59"/>
                  <a:gd name="T7" fmla="*/ 5 h 43"/>
                  <a:gd name="T8" fmla="*/ 8 w 59"/>
                  <a:gd name="T9" fmla="*/ 2 h 43"/>
                  <a:gd name="T10" fmla="*/ 54 w 59"/>
                  <a:gd name="T11" fmla="*/ 29 h 43"/>
                  <a:gd name="T12" fmla="*/ 58 w 59"/>
                  <a:gd name="T13" fmla="*/ 38 h 43"/>
                  <a:gd name="T14" fmla="*/ 58 w 59"/>
                  <a:gd name="T15" fmla="*/ 38 h 43"/>
                  <a:gd name="T16" fmla="*/ 51 w 59"/>
                  <a:gd name="T17" fmla="*/ 4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43">
                    <a:moveTo>
                      <a:pt x="51" y="41"/>
                    </a:moveTo>
                    <a:cubicBezTo>
                      <a:pt x="5" y="14"/>
                      <a:pt x="5" y="14"/>
                      <a:pt x="5" y="14"/>
                    </a:cubicBezTo>
                    <a:cubicBezTo>
                      <a:pt x="2" y="13"/>
                      <a:pt x="0" y="9"/>
                      <a:pt x="1" y="5"/>
                    </a:cubicBezTo>
                    <a:cubicBezTo>
                      <a:pt x="1" y="5"/>
                      <a:pt x="1" y="5"/>
                      <a:pt x="1" y="5"/>
                    </a:cubicBezTo>
                    <a:cubicBezTo>
                      <a:pt x="2" y="2"/>
                      <a:pt x="5" y="0"/>
                      <a:pt x="8" y="2"/>
                    </a:cubicBezTo>
                    <a:cubicBezTo>
                      <a:pt x="54" y="29"/>
                      <a:pt x="54" y="29"/>
                      <a:pt x="54" y="29"/>
                    </a:cubicBezTo>
                    <a:cubicBezTo>
                      <a:pt x="57" y="30"/>
                      <a:pt x="59" y="34"/>
                      <a:pt x="58" y="38"/>
                    </a:cubicBezTo>
                    <a:cubicBezTo>
                      <a:pt x="58" y="38"/>
                      <a:pt x="58" y="38"/>
                      <a:pt x="58" y="38"/>
                    </a:cubicBezTo>
                    <a:cubicBezTo>
                      <a:pt x="57" y="41"/>
                      <a:pt x="54" y="43"/>
                      <a:pt x="51" y="41"/>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i$ļiḑé"/>
              <p:cNvSpPr/>
              <p:nvPr/>
            </p:nvSpPr>
            <p:spPr bwMode="auto">
              <a:xfrm>
                <a:off x="5089298" y="4061437"/>
                <a:ext cx="237381" cy="166340"/>
              </a:xfrm>
              <a:custGeom>
                <a:avLst/>
                <a:gdLst>
                  <a:gd name="T0" fmla="*/ 58 w 66"/>
                  <a:gd name="T1" fmla="*/ 45 h 46"/>
                  <a:gd name="T2" fmla="*/ 5 w 66"/>
                  <a:gd name="T3" fmla="*/ 14 h 46"/>
                  <a:gd name="T4" fmla="*/ 1 w 66"/>
                  <a:gd name="T5" fmla="*/ 5 h 46"/>
                  <a:gd name="T6" fmla="*/ 1 w 66"/>
                  <a:gd name="T7" fmla="*/ 5 h 46"/>
                  <a:gd name="T8" fmla="*/ 8 w 66"/>
                  <a:gd name="T9" fmla="*/ 2 h 46"/>
                  <a:gd name="T10" fmla="*/ 61 w 66"/>
                  <a:gd name="T11" fmla="*/ 32 h 46"/>
                  <a:gd name="T12" fmla="*/ 65 w 66"/>
                  <a:gd name="T13" fmla="*/ 42 h 46"/>
                  <a:gd name="T14" fmla="*/ 65 w 66"/>
                  <a:gd name="T15" fmla="*/ 42 h 46"/>
                  <a:gd name="T16" fmla="*/ 58 w 66"/>
                  <a:gd name="T1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58" y="45"/>
                    </a:moveTo>
                    <a:cubicBezTo>
                      <a:pt x="5" y="14"/>
                      <a:pt x="5" y="14"/>
                      <a:pt x="5" y="14"/>
                    </a:cubicBezTo>
                    <a:cubicBezTo>
                      <a:pt x="2" y="12"/>
                      <a:pt x="0" y="8"/>
                      <a:pt x="1" y="5"/>
                    </a:cubicBezTo>
                    <a:cubicBezTo>
                      <a:pt x="1" y="5"/>
                      <a:pt x="1" y="5"/>
                      <a:pt x="1" y="5"/>
                    </a:cubicBezTo>
                    <a:cubicBezTo>
                      <a:pt x="2" y="1"/>
                      <a:pt x="5" y="0"/>
                      <a:pt x="8" y="2"/>
                    </a:cubicBezTo>
                    <a:cubicBezTo>
                      <a:pt x="61" y="32"/>
                      <a:pt x="61" y="32"/>
                      <a:pt x="61" y="32"/>
                    </a:cubicBezTo>
                    <a:cubicBezTo>
                      <a:pt x="64" y="34"/>
                      <a:pt x="66" y="38"/>
                      <a:pt x="65" y="42"/>
                    </a:cubicBezTo>
                    <a:cubicBezTo>
                      <a:pt x="65" y="42"/>
                      <a:pt x="65" y="42"/>
                      <a:pt x="65" y="42"/>
                    </a:cubicBezTo>
                    <a:cubicBezTo>
                      <a:pt x="64" y="45"/>
                      <a:pt x="61" y="46"/>
                      <a:pt x="58" y="45"/>
                    </a:cubicBezTo>
                    <a:close/>
                  </a:path>
                </a:pathLst>
              </a:custGeom>
              <a:solidFill>
                <a:srgbClr val="D4EC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ïṣľïḓè"/>
              <p:cNvSpPr/>
              <p:nvPr/>
            </p:nvSpPr>
            <p:spPr bwMode="auto">
              <a:xfrm>
                <a:off x="5240043" y="2352990"/>
                <a:ext cx="1221558" cy="1637407"/>
              </a:xfrm>
              <a:custGeom>
                <a:avLst/>
                <a:gdLst>
                  <a:gd name="T0" fmla="*/ 298 w 339"/>
                  <a:gd name="T1" fmla="*/ 325 h 455"/>
                  <a:gd name="T2" fmla="*/ 339 w 339"/>
                  <a:gd name="T3" fmla="*/ 152 h 455"/>
                  <a:gd name="T4" fmla="*/ 266 w 339"/>
                  <a:gd name="T5" fmla="*/ 100 h 455"/>
                  <a:gd name="T6" fmla="*/ 153 w 339"/>
                  <a:gd name="T7" fmla="*/ 34 h 455"/>
                  <a:gd name="T8" fmla="*/ 76 w 339"/>
                  <a:gd name="T9" fmla="*/ 0 h 455"/>
                  <a:gd name="T10" fmla="*/ 35 w 339"/>
                  <a:gd name="T11" fmla="*/ 173 h 455"/>
                  <a:gd name="T12" fmla="*/ 120 w 339"/>
                  <a:gd name="T13" fmla="*/ 444 h 455"/>
                  <a:gd name="T14" fmla="*/ 298 w 339"/>
                  <a:gd name="T15" fmla="*/ 325 h 4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9" h="455">
                    <a:moveTo>
                      <a:pt x="298" y="325"/>
                    </a:moveTo>
                    <a:cubicBezTo>
                      <a:pt x="339" y="152"/>
                      <a:pt x="339" y="152"/>
                      <a:pt x="339" y="152"/>
                    </a:cubicBezTo>
                    <a:cubicBezTo>
                      <a:pt x="266" y="100"/>
                      <a:pt x="266" y="100"/>
                      <a:pt x="266" y="100"/>
                    </a:cubicBezTo>
                    <a:cubicBezTo>
                      <a:pt x="230" y="74"/>
                      <a:pt x="192" y="52"/>
                      <a:pt x="153" y="34"/>
                    </a:cubicBezTo>
                    <a:cubicBezTo>
                      <a:pt x="76" y="0"/>
                      <a:pt x="76" y="0"/>
                      <a:pt x="76" y="0"/>
                    </a:cubicBezTo>
                    <a:cubicBezTo>
                      <a:pt x="35" y="173"/>
                      <a:pt x="35" y="173"/>
                      <a:pt x="35" y="173"/>
                    </a:cubicBezTo>
                    <a:cubicBezTo>
                      <a:pt x="35" y="173"/>
                      <a:pt x="0" y="298"/>
                      <a:pt x="120" y="444"/>
                    </a:cubicBezTo>
                    <a:cubicBezTo>
                      <a:pt x="272" y="455"/>
                      <a:pt x="298" y="325"/>
                      <a:pt x="298" y="325"/>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ïṧľíḓê"/>
              <p:cNvSpPr/>
              <p:nvPr/>
            </p:nvSpPr>
            <p:spPr bwMode="auto">
              <a:xfrm>
                <a:off x="4839788" y="1734415"/>
                <a:ext cx="1438146" cy="1885184"/>
              </a:xfrm>
              <a:custGeom>
                <a:avLst/>
                <a:gdLst>
                  <a:gd name="T0" fmla="*/ 313 w 399"/>
                  <a:gd name="T1" fmla="*/ 118 h 524"/>
                  <a:gd name="T2" fmla="*/ 180 w 399"/>
                  <a:gd name="T3" fmla="*/ 40 h 524"/>
                  <a:gd name="T4" fmla="*/ 89 w 399"/>
                  <a:gd name="T5" fmla="*/ 0 h 524"/>
                  <a:gd name="T6" fmla="*/ 60 w 399"/>
                  <a:gd name="T7" fmla="*/ 11 h 524"/>
                  <a:gd name="T8" fmla="*/ 84 w 399"/>
                  <a:gd name="T9" fmla="*/ 24 h 524"/>
                  <a:gd name="T10" fmla="*/ 41 w 399"/>
                  <a:gd name="T11" fmla="*/ 204 h 524"/>
                  <a:gd name="T12" fmla="*/ 141 w 399"/>
                  <a:gd name="T13" fmla="*/ 522 h 524"/>
                  <a:gd name="T14" fmla="*/ 212 w 399"/>
                  <a:gd name="T15" fmla="*/ 518 h 524"/>
                  <a:gd name="T16" fmla="*/ 211 w 399"/>
                  <a:gd name="T17" fmla="*/ 520 h 524"/>
                  <a:gd name="T18" fmla="*/ 237 w 399"/>
                  <a:gd name="T19" fmla="*/ 510 h 524"/>
                  <a:gd name="T20" fmla="*/ 244 w 399"/>
                  <a:gd name="T21" fmla="*/ 507 h 524"/>
                  <a:gd name="T22" fmla="*/ 245 w 399"/>
                  <a:gd name="T23" fmla="*/ 507 h 524"/>
                  <a:gd name="T24" fmla="*/ 245 w 399"/>
                  <a:gd name="T25" fmla="*/ 507 h 524"/>
                  <a:gd name="T26" fmla="*/ 350 w 399"/>
                  <a:gd name="T27" fmla="*/ 382 h 524"/>
                  <a:gd name="T28" fmla="*/ 399 w 399"/>
                  <a:gd name="T29" fmla="*/ 179 h 524"/>
                  <a:gd name="T30" fmla="*/ 313 w 399"/>
                  <a:gd name="T31" fmla="*/ 11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524">
                    <a:moveTo>
                      <a:pt x="313" y="118"/>
                    </a:moveTo>
                    <a:cubicBezTo>
                      <a:pt x="270" y="87"/>
                      <a:pt x="226" y="61"/>
                      <a:pt x="180" y="40"/>
                    </a:cubicBezTo>
                    <a:cubicBezTo>
                      <a:pt x="89" y="0"/>
                      <a:pt x="89" y="0"/>
                      <a:pt x="89" y="0"/>
                    </a:cubicBezTo>
                    <a:cubicBezTo>
                      <a:pt x="60" y="11"/>
                      <a:pt x="60" y="11"/>
                      <a:pt x="60" y="11"/>
                    </a:cubicBezTo>
                    <a:cubicBezTo>
                      <a:pt x="60" y="11"/>
                      <a:pt x="73" y="18"/>
                      <a:pt x="84" y="24"/>
                    </a:cubicBezTo>
                    <a:cubicBezTo>
                      <a:pt x="41" y="204"/>
                      <a:pt x="41" y="204"/>
                      <a:pt x="41" y="204"/>
                    </a:cubicBezTo>
                    <a:cubicBezTo>
                      <a:pt x="41" y="204"/>
                      <a:pt x="0" y="350"/>
                      <a:pt x="141" y="522"/>
                    </a:cubicBezTo>
                    <a:cubicBezTo>
                      <a:pt x="168" y="524"/>
                      <a:pt x="191" y="522"/>
                      <a:pt x="212" y="518"/>
                    </a:cubicBezTo>
                    <a:cubicBezTo>
                      <a:pt x="211" y="519"/>
                      <a:pt x="211" y="520"/>
                      <a:pt x="211" y="520"/>
                    </a:cubicBezTo>
                    <a:cubicBezTo>
                      <a:pt x="237" y="510"/>
                      <a:pt x="237" y="510"/>
                      <a:pt x="237" y="510"/>
                    </a:cubicBezTo>
                    <a:cubicBezTo>
                      <a:pt x="240" y="509"/>
                      <a:pt x="242" y="508"/>
                      <a:pt x="244" y="507"/>
                    </a:cubicBezTo>
                    <a:cubicBezTo>
                      <a:pt x="245" y="507"/>
                      <a:pt x="245" y="507"/>
                      <a:pt x="245" y="507"/>
                    </a:cubicBezTo>
                    <a:cubicBezTo>
                      <a:pt x="245" y="507"/>
                      <a:pt x="245" y="507"/>
                      <a:pt x="245" y="507"/>
                    </a:cubicBezTo>
                    <a:cubicBezTo>
                      <a:pt x="332" y="471"/>
                      <a:pt x="350" y="382"/>
                      <a:pt x="350" y="382"/>
                    </a:cubicBezTo>
                    <a:cubicBezTo>
                      <a:pt x="399" y="179"/>
                      <a:pt x="399" y="179"/>
                      <a:pt x="399" y="179"/>
                    </a:cubicBezTo>
                    <a:lnTo>
                      <a:pt x="313" y="118"/>
                    </a:ln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iṧḻïḓè"/>
              <p:cNvSpPr/>
              <p:nvPr/>
            </p:nvSpPr>
            <p:spPr bwMode="auto">
              <a:xfrm>
                <a:off x="5056376" y="1734415"/>
                <a:ext cx="1221558" cy="698281"/>
              </a:xfrm>
              <a:custGeom>
                <a:avLst/>
                <a:gdLst>
                  <a:gd name="T0" fmla="*/ 120 w 339"/>
                  <a:gd name="T1" fmla="*/ 40 h 194"/>
                  <a:gd name="T2" fmla="*/ 29 w 339"/>
                  <a:gd name="T3" fmla="*/ 0 h 194"/>
                  <a:gd name="T4" fmla="*/ 0 w 339"/>
                  <a:gd name="T5" fmla="*/ 11 h 194"/>
                  <a:gd name="T6" fmla="*/ 24 w 339"/>
                  <a:gd name="T7" fmla="*/ 24 h 194"/>
                  <a:gd name="T8" fmla="*/ 8 w 339"/>
                  <a:gd name="T9" fmla="*/ 89 h 194"/>
                  <a:gd name="T10" fmla="*/ 169 w 339"/>
                  <a:gd name="T11" fmla="*/ 194 h 194"/>
                  <a:gd name="T12" fmla="*/ 310 w 339"/>
                  <a:gd name="T13" fmla="*/ 190 h 194"/>
                  <a:gd name="T14" fmla="*/ 339 w 339"/>
                  <a:gd name="T15" fmla="*/ 179 h 194"/>
                  <a:gd name="T16" fmla="*/ 253 w 339"/>
                  <a:gd name="T17" fmla="*/ 118 h 194"/>
                  <a:gd name="T18" fmla="*/ 120 w 339"/>
                  <a:gd name="T19" fmla="*/ 4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194">
                    <a:moveTo>
                      <a:pt x="120" y="40"/>
                    </a:moveTo>
                    <a:cubicBezTo>
                      <a:pt x="29" y="0"/>
                      <a:pt x="29" y="0"/>
                      <a:pt x="29" y="0"/>
                    </a:cubicBezTo>
                    <a:cubicBezTo>
                      <a:pt x="0" y="11"/>
                      <a:pt x="0" y="11"/>
                      <a:pt x="0" y="11"/>
                    </a:cubicBezTo>
                    <a:cubicBezTo>
                      <a:pt x="0" y="11"/>
                      <a:pt x="13" y="18"/>
                      <a:pt x="24" y="24"/>
                    </a:cubicBezTo>
                    <a:cubicBezTo>
                      <a:pt x="8" y="89"/>
                      <a:pt x="8" y="89"/>
                      <a:pt x="8" y="89"/>
                    </a:cubicBezTo>
                    <a:cubicBezTo>
                      <a:pt x="169" y="194"/>
                      <a:pt x="169" y="194"/>
                      <a:pt x="169" y="194"/>
                    </a:cubicBezTo>
                    <a:cubicBezTo>
                      <a:pt x="310" y="190"/>
                      <a:pt x="310" y="190"/>
                      <a:pt x="310" y="190"/>
                    </a:cubicBezTo>
                    <a:cubicBezTo>
                      <a:pt x="339" y="179"/>
                      <a:pt x="339" y="179"/>
                      <a:pt x="339" y="179"/>
                    </a:cubicBezTo>
                    <a:cubicBezTo>
                      <a:pt x="253" y="118"/>
                      <a:pt x="253" y="118"/>
                      <a:pt x="253" y="118"/>
                    </a:cubicBezTo>
                    <a:cubicBezTo>
                      <a:pt x="210" y="87"/>
                      <a:pt x="166" y="61"/>
                      <a:pt x="120" y="40"/>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î$ļîdê"/>
              <p:cNvSpPr/>
              <p:nvPr/>
            </p:nvSpPr>
            <p:spPr bwMode="auto">
              <a:xfrm>
                <a:off x="5056376" y="1734415"/>
                <a:ext cx="691350" cy="318818"/>
              </a:xfrm>
              <a:custGeom>
                <a:avLst/>
                <a:gdLst>
                  <a:gd name="T0" fmla="*/ 163 w 192"/>
                  <a:gd name="T1" fmla="*/ 89 h 89"/>
                  <a:gd name="T2" fmla="*/ 192 w 192"/>
                  <a:gd name="T3" fmla="*/ 77 h 89"/>
                  <a:gd name="T4" fmla="*/ 120 w 192"/>
                  <a:gd name="T5" fmla="*/ 40 h 89"/>
                  <a:gd name="T6" fmla="*/ 29 w 192"/>
                  <a:gd name="T7" fmla="*/ 0 h 89"/>
                  <a:gd name="T8" fmla="*/ 0 w 192"/>
                  <a:gd name="T9" fmla="*/ 11 h 89"/>
                  <a:gd name="T10" fmla="*/ 24 w 192"/>
                  <a:gd name="T11" fmla="*/ 24 h 89"/>
                  <a:gd name="T12" fmla="*/ 23 w 192"/>
                  <a:gd name="T13" fmla="*/ 28 h 89"/>
                  <a:gd name="T14" fmla="*/ 163 w 19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9">
                    <a:moveTo>
                      <a:pt x="163" y="89"/>
                    </a:moveTo>
                    <a:cubicBezTo>
                      <a:pt x="192" y="77"/>
                      <a:pt x="192" y="77"/>
                      <a:pt x="192" y="77"/>
                    </a:cubicBezTo>
                    <a:cubicBezTo>
                      <a:pt x="168" y="64"/>
                      <a:pt x="144" y="51"/>
                      <a:pt x="120" y="40"/>
                    </a:cubicBezTo>
                    <a:cubicBezTo>
                      <a:pt x="29" y="0"/>
                      <a:pt x="29" y="0"/>
                      <a:pt x="29" y="0"/>
                    </a:cubicBezTo>
                    <a:cubicBezTo>
                      <a:pt x="0" y="11"/>
                      <a:pt x="0" y="11"/>
                      <a:pt x="0" y="11"/>
                    </a:cubicBezTo>
                    <a:cubicBezTo>
                      <a:pt x="0" y="11"/>
                      <a:pt x="13" y="18"/>
                      <a:pt x="24" y="24"/>
                    </a:cubicBezTo>
                    <a:cubicBezTo>
                      <a:pt x="23" y="28"/>
                      <a:pt x="23" y="28"/>
                      <a:pt x="23" y="28"/>
                    </a:cubicBezTo>
                    <a:cubicBezTo>
                      <a:pt x="79" y="53"/>
                      <a:pt x="163" y="89"/>
                      <a:pt x="163" y="89"/>
                    </a:cubicBezTo>
                    <a:close/>
                  </a:path>
                </a:pathLst>
              </a:custGeom>
              <a:solidFill>
                <a:srgbClr val="B45EF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iṧḻíḋè"/>
              <p:cNvSpPr/>
              <p:nvPr/>
            </p:nvSpPr>
            <p:spPr bwMode="auto">
              <a:xfrm>
                <a:off x="5467028" y="1964864"/>
                <a:ext cx="360403" cy="168073"/>
              </a:xfrm>
              <a:custGeom>
                <a:avLst/>
                <a:gdLst>
                  <a:gd name="T0" fmla="*/ 55 w 100"/>
                  <a:gd name="T1" fmla="*/ 0 h 47"/>
                  <a:gd name="T2" fmla="*/ 0 w 100"/>
                  <a:gd name="T3" fmla="*/ 21 h 47"/>
                  <a:gd name="T4" fmla="*/ 46 w 100"/>
                  <a:gd name="T5" fmla="*/ 47 h 47"/>
                  <a:gd name="T6" fmla="*/ 100 w 100"/>
                  <a:gd name="T7" fmla="*/ 27 h 47"/>
                  <a:gd name="T8" fmla="*/ 55 w 100"/>
                  <a:gd name="T9" fmla="*/ 0 h 47"/>
                </a:gdLst>
                <a:ahLst/>
                <a:cxnLst>
                  <a:cxn ang="0">
                    <a:pos x="T0" y="T1"/>
                  </a:cxn>
                  <a:cxn ang="0">
                    <a:pos x="T2" y="T3"/>
                  </a:cxn>
                  <a:cxn ang="0">
                    <a:pos x="T4" y="T5"/>
                  </a:cxn>
                  <a:cxn ang="0">
                    <a:pos x="T6" y="T7"/>
                  </a:cxn>
                  <a:cxn ang="0">
                    <a:pos x="T8" y="T9"/>
                  </a:cxn>
                </a:cxnLst>
                <a:rect l="0" t="0" r="r" b="b"/>
                <a:pathLst>
                  <a:path w="100" h="47">
                    <a:moveTo>
                      <a:pt x="55" y="0"/>
                    </a:moveTo>
                    <a:cubicBezTo>
                      <a:pt x="0" y="21"/>
                      <a:pt x="0" y="21"/>
                      <a:pt x="0" y="21"/>
                    </a:cubicBezTo>
                    <a:cubicBezTo>
                      <a:pt x="46" y="47"/>
                      <a:pt x="46" y="47"/>
                      <a:pt x="46" y="47"/>
                    </a:cubicBezTo>
                    <a:cubicBezTo>
                      <a:pt x="100" y="27"/>
                      <a:pt x="100" y="27"/>
                      <a:pt x="100" y="27"/>
                    </a:cubicBezTo>
                    <a:cubicBezTo>
                      <a:pt x="85" y="17"/>
                      <a:pt x="70" y="9"/>
                      <a:pt x="55" y="0"/>
                    </a:cubicBezTo>
                    <a:close/>
                  </a:path>
                </a:pathLst>
              </a:custGeom>
              <a:solidFill>
                <a:srgbClr val="7E23D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íSľíḍê"/>
              <p:cNvSpPr/>
              <p:nvPr/>
            </p:nvSpPr>
            <p:spPr bwMode="auto">
              <a:xfrm>
                <a:off x="4735826" y="1772534"/>
                <a:ext cx="1438146" cy="1926768"/>
              </a:xfrm>
              <a:custGeom>
                <a:avLst/>
                <a:gdLst>
                  <a:gd name="T0" fmla="*/ 350 w 399"/>
                  <a:gd name="T1" fmla="*/ 383 h 535"/>
                  <a:gd name="T2" fmla="*/ 399 w 399"/>
                  <a:gd name="T3" fmla="*/ 179 h 535"/>
                  <a:gd name="T4" fmla="*/ 313 w 399"/>
                  <a:gd name="T5" fmla="*/ 118 h 535"/>
                  <a:gd name="T6" fmla="*/ 180 w 399"/>
                  <a:gd name="T7" fmla="*/ 41 h 535"/>
                  <a:gd name="T8" fmla="*/ 89 w 399"/>
                  <a:gd name="T9" fmla="*/ 0 h 535"/>
                  <a:gd name="T10" fmla="*/ 41 w 399"/>
                  <a:gd name="T11" fmla="*/ 204 h 535"/>
                  <a:gd name="T12" fmla="*/ 141 w 399"/>
                  <a:gd name="T13" fmla="*/ 522 h 535"/>
                  <a:gd name="T14" fmla="*/ 350 w 399"/>
                  <a:gd name="T15" fmla="*/ 383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535">
                    <a:moveTo>
                      <a:pt x="350" y="383"/>
                    </a:moveTo>
                    <a:cubicBezTo>
                      <a:pt x="399" y="179"/>
                      <a:pt x="399" y="179"/>
                      <a:pt x="399" y="179"/>
                    </a:cubicBezTo>
                    <a:cubicBezTo>
                      <a:pt x="313" y="118"/>
                      <a:pt x="313" y="118"/>
                      <a:pt x="313" y="118"/>
                    </a:cubicBezTo>
                    <a:cubicBezTo>
                      <a:pt x="270" y="87"/>
                      <a:pt x="226" y="61"/>
                      <a:pt x="180" y="41"/>
                    </a:cubicBezTo>
                    <a:cubicBezTo>
                      <a:pt x="89" y="0"/>
                      <a:pt x="89" y="0"/>
                      <a:pt x="89" y="0"/>
                    </a:cubicBezTo>
                    <a:cubicBezTo>
                      <a:pt x="41" y="204"/>
                      <a:pt x="41" y="204"/>
                      <a:pt x="41" y="204"/>
                    </a:cubicBezTo>
                    <a:cubicBezTo>
                      <a:pt x="41" y="204"/>
                      <a:pt x="0" y="350"/>
                      <a:pt x="141" y="522"/>
                    </a:cubicBezTo>
                    <a:cubicBezTo>
                      <a:pt x="319" y="535"/>
                      <a:pt x="350" y="383"/>
                      <a:pt x="350" y="383"/>
                    </a:cubicBezTo>
                    <a:close/>
                  </a:path>
                </a:pathLst>
              </a:custGeom>
              <a:solidFill>
                <a:srgbClr val="983BE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íṩļíďè"/>
              <p:cNvSpPr/>
              <p:nvPr/>
            </p:nvSpPr>
            <p:spPr bwMode="auto">
              <a:xfrm>
                <a:off x="4929889" y="1888625"/>
                <a:ext cx="1150515" cy="1691121"/>
              </a:xfrm>
              <a:custGeom>
                <a:avLst/>
                <a:gdLst>
                  <a:gd name="T0" fmla="*/ 98 w 319"/>
                  <a:gd name="T1" fmla="*/ 468 h 470"/>
                  <a:gd name="T2" fmla="*/ 7 w 319"/>
                  <a:gd name="T3" fmla="*/ 266 h 470"/>
                  <a:gd name="T4" fmla="*/ 9 w 319"/>
                  <a:gd name="T5" fmla="*/ 178 h 470"/>
                  <a:gd name="T6" fmla="*/ 51 w 319"/>
                  <a:gd name="T7" fmla="*/ 0 h 470"/>
                  <a:gd name="T8" fmla="*/ 117 w 319"/>
                  <a:gd name="T9" fmla="*/ 29 h 470"/>
                  <a:gd name="T10" fmla="*/ 246 w 319"/>
                  <a:gd name="T11" fmla="*/ 104 h 470"/>
                  <a:gd name="T12" fmla="*/ 319 w 319"/>
                  <a:gd name="T13" fmla="*/ 157 h 470"/>
                  <a:gd name="T14" fmla="*/ 274 w 319"/>
                  <a:gd name="T15" fmla="*/ 345 h 470"/>
                  <a:gd name="T16" fmla="*/ 274 w 319"/>
                  <a:gd name="T17" fmla="*/ 346 h 470"/>
                  <a:gd name="T18" fmla="*/ 241 w 319"/>
                  <a:gd name="T19" fmla="*/ 411 h 470"/>
                  <a:gd name="T20" fmla="*/ 98 w 319"/>
                  <a:gd name="T21" fmla="*/ 468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70">
                    <a:moveTo>
                      <a:pt x="98" y="468"/>
                    </a:moveTo>
                    <a:cubicBezTo>
                      <a:pt x="35" y="388"/>
                      <a:pt x="13" y="314"/>
                      <a:pt x="7" y="266"/>
                    </a:cubicBezTo>
                    <a:cubicBezTo>
                      <a:pt x="0" y="213"/>
                      <a:pt x="9" y="178"/>
                      <a:pt x="9" y="178"/>
                    </a:cubicBezTo>
                    <a:cubicBezTo>
                      <a:pt x="51" y="0"/>
                      <a:pt x="51" y="0"/>
                      <a:pt x="51" y="0"/>
                    </a:cubicBezTo>
                    <a:cubicBezTo>
                      <a:pt x="117" y="29"/>
                      <a:pt x="117" y="29"/>
                      <a:pt x="117" y="29"/>
                    </a:cubicBezTo>
                    <a:cubicBezTo>
                      <a:pt x="161" y="49"/>
                      <a:pt x="204" y="74"/>
                      <a:pt x="246" y="104"/>
                    </a:cubicBezTo>
                    <a:cubicBezTo>
                      <a:pt x="319" y="157"/>
                      <a:pt x="319" y="157"/>
                      <a:pt x="319" y="157"/>
                    </a:cubicBezTo>
                    <a:cubicBezTo>
                      <a:pt x="274" y="345"/>
                      <a:pt x="274" y="345"/>
                      <a:pt x="274" y="345"/>
                    </a:cubicBezTo>
                    <a:cubicBezTo>
                      <a:pt x="274" y="346"/>
                      <a:pt x="274" y="346"/>
                      <a:pt x="274" y="346"/>
                    </a:cubicBezTo>
                    <a:cubicBezTo>
                      <a:pt x="274" y="347"/>
                      <a:pt x="267" y="380"/>
                      <a:pt x="241" y="411"/>
                    </a:cubicBezTo>
                    <a:cubicBezTo>
                      <a:pt x="208" y="451"/>
                      <a:pt x="160" y="470"/>
                      <a:pt x="98" y="468"/>
                    </a:cubicBezTo>
                    <a:close/>
                  </a:path>
                </a:pathLst>
              </a:custGeom>
              <a:solidFill>
                <a:srgbClr val="721BD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ïṧ1ídè"/>
              <p:cNvSpPr/>
              <p:nvPr/>
            </p:nvSpPr>
            <p:spPr bwMode="auto">
              <a:xfrm>
                <a:off x="4120715" y="4681746"/>
                <a:ext cx="852491" cy="492088"/>
              </a:xfrm>
              <a:custGeom>
                <a:avLst/>
                <a:gdLst>
                  <a:gd name="T0" fmla="*/ 195 w 237"/>
                  <a:gd name="T1" fmla="*/ 24 h 137"/>
                  <a:gd name="T2" fmla="*/ 42 w 237"/>
                  <a:gd name="T3" fmla="*/ 24 h 137"/>
                  <a:gd name="T4" fmla="*/ 42 w 237"/>
                  <a:gd name="T5" fmla="*/ 113 h 137"/>
                  <a:gd name="T6" fmla="*/ 195 w 237"/>
                  <a:gd name="T7" fmla="*/ 113 h 137"/>
                  <a:gd name="T8" fmla="*/ 195 w 237"/>
                  <a:gd name="T9" fmla="*/ 24 h 137"/>
                  <a:gd name="T10" fmla="*/ 116 w 237"/>
                  <a:gd name="T11" fmla="*/ 69 h 137"/>
                  <a:gd name="T12" fmla="*/ 77 w 237"/>
                  <a:gd name="T13" fmla="*/ 69 h 137"/>
                  <a:gd name="T14" fmla="*/ 77 w 237"/>
                  <a:gd name="T15" fmla="*/ 47 h 137"/>
                  <a:gd name="T16" fmla="*/ 116 w 237"/>
                  <a:gd name="T17" fmla="*/ 47 h 137"/>
                  <a:gd name="T18" fmla="*/ 116 w 237"/>
                  <a:gd name="T19"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4"/>
                    </a:moveTo>
                    <a:cubicBezTo>
                      <a:pt x="153" y="0"/>
                      <a:pt x="84" y="0"/>
                      <a:pt x="42" y="24"/>
                    </a:cubicBezTo>
                    <a:cubicBezTo>
                      <a:pt x="0" y="49"/>
                      <a:pt x="0" y="88"/>
                      <a:pt x="42" y="113"/>
                    </a:cubicBezTo>
                    <a:cubicBezTo>
                      <a:pt x="84" y="137"/>
                      <a:pt x="153" y="137"/>
                      <a:pt x="195" y="113"/>
                    </a:cubicBezTo>
                    <a:cubicBezTo>
                      <a:pt x="237" y="88"/>
                      <a:pt x="237" y="49"/>
                      <a:pt x="195" y="24"/>
                    </a:cubicBezTo>
                    <a:close/>
                    <a:moveTo>
                      <a:pt x="116" y="69"/>
                    </a:moveTo>
                    <a:cubicBezTo>
                      <a:pt x="105" y="76"/>
                      <a:pt x="88" y="76"/>
                      <a:pt x="77" y="69"/>
                    </a:cubicBezTo>
                    <a:cubicBezTo>
                      <a:pt x="66" y="63"/>
                      <a:pt x="66" y="53"/>
                      <a:pt x="77" y="47"/>
                    </a:cubicBezTo>
                    <a:cubicBezTo>
                      <a:pt x="88" y="40"/>
                      <a:pt x="105" y="40"/>
                      <a:pt x="116" y="47"/>
                    </a:cubicBezTo>
                    <a:cubicBezTo>
                      <a:pt x="127" y="53"/>
                      <a:pt x="127" y="63"/>
                      <a:pt x="116" y="69"/>
                    </a:cubicBez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íSľiḑè"/>
              <p:cNvSpPr/>
              <p:nvPr/>
            </p:nvSpPr>
            <p:spPr bwMode="auto">
              <a:xfrm>
                <a:off x="4732361" y="5016159"/>
                <a:ext cx="1081208" cy="521545"/>
              </a:xfrm>
              <a:custGeom>
                <a:avLst/>
                <a:gdLst>
                  <a:gd name="T0" fmla="*/ 48 w 300"/>
                  <a:gd name="T1" fmla="*/ 0 h 145"/>
                  <a:gd name="T2" fmla="*/ 27 w 300"/>
                  <a:gd name="T3" fmla="*/ 16 h 145"/>
                  <a:gd name="T4" fmla="*/ 0 w 300"/>
                  <a:gd name="T5" fmla="*/ 28 h 145"/>
                  <a:gd name="T6" fmla="*/ 21 w 300"/>
                  <a:gd name="T7" fmla="*/ 40 h 145"/>
                  <a:gd name="T8" fmla="*/ 52 w 300"/>
                  <a:gd name="T9" fmla="*/ 42 h 145"/>
                  <a:gd name="T10" fmla="*/ 67 w 300"/>
                  <a:gd name="T11" fmla="*/ 50 h 145"/>
                  <a:gd name="T12" fmla="*/ 61 w 300"/>
                  <a:gd name="T13" fmla="*/ 54 h 145"/>
                  <a:gd name="T14" fmla="*/ 72 w 300"/>
                  <a:gd name="T15" fmla="*/ 61 h 145"/>
                  <a:gd name="T16" fmla="*/ 85 w 300"/>
                  <a:gd name="T17" fmla="*/ 54 h 145"/>
                  <a:gd name="T18" fmla="*/ 105 w 300"/>
                  <a:gd name="T19" fmla="*/ 65 h 145"/>
                  <a:gd name="T20" fmla="*/ 85 w 300"/>
                  <a:gd name="T21" fmla="*/ 77 h 145"/>
                  <a:gd name="T22" fmla="*/ 100 w 300"/>
                  <a:gd name="T23" fmla="*/ 86 h 145"/>
                  <a:gd name="T24" fmla="*/ 115 w 300"/>
                  <a:gd name="T25" fmla="*/ 94 h 145"/>
                  <a:gd name="T26" fmla="*/ 133 w 300"/>
                  <a:gd name="T27" fmla="*/ 84 h 145"/>
                  <a:gd name="T28" fmla="*/ 160 w 300"/>
                  <a:gd name="T29" fmla="*/ 99 h 145"/>
                  <a:gd name="T30" fmla="*/ 149 w 300"/>
                  <a:gd name="T31" fmla="*/ 105 h 145"/>
                  <a:gd name="T32" fmla="*/ 167 w 300"/>
                  <a:gd name="T33" fmla="*/ 115 h 145"/>
                  <a:gd name="T34" fmla="*/ 177 w 300"/>
                  <a:gd name="T35" fmla="*/ 109 h 145"/>
                  <a:gd name="T36" fmla="*/ 185 w 300"/>
                  <a:gd name="T37" fmla="*/ 114 h 145"/>
                  <a:gd name="T38" fmla="*/ 177 w 300"/>
                  <a:gd name="T39" fmla="*/ 130 h 145"/>
                  <a:gd name="T40" fmla="*/ 203 w 300"/>
                  <a:gd name="T41" fmla="*/ 145 h 145"/>
                  <a:gd name="T42" fmla="*/ 300 w 300"/>
                  <a:gd name="T43" fmla="*/ 145 h 145"/>
                  <a:gd name="T44" fmla="*/ 48 w 300"/>
                  <a:gd name="T4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5">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0"/>
                      <a:pt x="67" y="50"/>
                      <a:pt x="67" y="50"/>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5"/>
                      <a:pt x="203" y="145"/>
                      <a:pt x="203" y="145"/>
                    </a:cubicBezTo>
                    <a:cubicBezTo>
                      <a:pt x="300" y="145"/>
                      <a:pt x="300" y="145"/>
                      <a:pt x="300" y="145"/>
                    </a:cubicBezTo>
                    <a:lnTo>
                      <a:pt x="48" y="0"/>
                    </a:lnTo>
                    <a:close/>
                  </a:path>
                </a:pathLst>
              </a:custGeom>
              <a:solidFill>
                <a:srgbClr val="B2D3E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i$ļíḓe"/>
              <p:cNvSpPr/>
              <p:nvPr/>
            </p:nvSpPr>
            <p:spPr bwMode="auto">
              <a:xfrm>
                <a:off x="4158835" y="4652291"/>
                <a:ext cx="779717" cy="493822"/>
              </a:xfrm>
              <a:custGeom>
                <a:avLst/>
                <a:gdLst>
                  <a:gd name="T0" fmla="*/ 216 w 216"/>
                  <a:gd name="T1" fmla="*/ 68 h 137"/>
                  <a:gd name="T2" fmla="*/ 216 w 216"/>
                  <a:gd name="T3" fmla="*/ 39 h 137"/>
                  <a:gd name="T4" fmla="*/ 207 w 216"/>
                  <a:gd name="T5" fmla="*/ 44 h 137"/>
                  <a:gd name="T6" fmla="*/ 184 w 216"/>
                  <a:gd name="T7" fmla="*/ 24 h 137"/>
                  <a:gd name="T8" fmla="*/ 31 w 216"/>
                  <a:gd name="T9" fmla="*/ 24 h 137"/>
                  <a:gd name="T10" fmla="*/ 6 w 216"/>
                  <a:gd name="T11" fmla="*/ 47 h 137"/>
                  <a:gd name="T12" fmla="*/ 0 w 216"/>
                  <a:gd name="T13" fmla="*/ 39 h 137"/>
                  <a:gd name="T14" fmla="*/ 0 w 216"/>
                  <a:gd name="T15" fmla="*/ 68 h 137"/>
                  <a:gd name="T16" fmla="*/ 31 w 216"/>
                  <a:gd name="T17" fmla="*/ 112 h 137"/>
                  <a:gd name="T18" fmla="*/ 184 w 216"/>
                  <a:gd name="T19" fmla="*/ 112 h 137"/>
                  <a:gd name="T20" fmla="*/ 216 w 216"/>
                  <a:gd name="T21" fmla="*/ 68 h 137"/>
                  <a:gd name="T22" fmla="*/ 105 w 216"/>
                  <a:gd name="T23" fmla="*/ 49 h 137"/>
                  <a:gd name="T24" fmla="*/ 65 w 216"/>
                  <a:gd name="T25" fmla="*/ 49 h 137"/>
                  <a:gd name="T26" fmla="*/ 65 w 216"/>
                  <a:gd name="T27" fmla="*/ 26 h 137"/>
                  <a:gd name="T28" fmla="*/ 105 w 216"/>
                  <a:gd name="T29" fmla="*/ 26 h 137"/>
                  <a:gd name="T30" fmla="*/ 105 w 216"/>
                  <a:gd name="T31" fmla="*/ 4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 h="137">
                    <a:moveTo>
                      <a:pt x="216" y="68"/>
                    </a:moveTo>
                    <a:cubicBezTo>
                      <a:pt x="216" y="39"/>
                      <a:pt x="216" y="39"/>
                      <a:pt x="216" y="39"/>
                    </a:cubicBezTo>
                    <a:cubicBezTo>
                      <a:pt x="207" y="44"/>
                      <a:pt x="207" y="44"/>
                      <a:pt x="207" y="44"/>
                    </a:cubicBezTo>
                    <a:cubicBezTo>
                      <a:pt x="202" y="36"/>
                      <a:pt x="194" y="30"/>
                      <a:pt x="184" y="24"/>
                    </a:cubicBezTo>
                    <a:cubicBezTo>
                      <a:pt x="142" y="0"/>
                      <a:pt x="73" y="0"/>
                      <a:pt x="31" y="24"/>
                    </a:cubicBezTo>
                    <a:cubicBezTo>
                      <a:pt x="20" y="31"/>
                      <a:pt x="11" y="39"/>
                      <a:pt x="6" y="47"/>
                    </a:cubicBezTo>
                    <a:cubicBezTo>
                      <a:pt x="0" y="39"/>
                      <a:pt x="0" y="39"/>
                      <a:pt x="0" y="39"/>
                    </a:cubicBezTo>
                    <a:cubicBezTo>
                      <a:pt x="0" y="68"/>
                      <a:pt x="0" y="68"/>
                      <a:pt x="0" y="68"/>
                    </a:cubicBezTo>
                    <a:cubicBezTo>
                      <a:pt x="0" y="84"/>
                      <a:pt x="10" y="100"/>
                      <a:pt x="31" y="112"/>
                    </a:cubicBezTo>
                    <a:cubicBezTo>
                      <a:pt x="73" y="137"/>
                      <a:pt x="142" y="137"/>
                      <a:pt x="184" y="112"/>
                    </a:cubicBezTo>
                    <a:cubicBezTo>
                      <a:pt x="205" y="100"/>
                      <a:pt x="216" y="84"/>
                      <a:pt x="216" y="68"/>
                    </a:cubicBezTo>
                    <a:close/>
                    <a:moveTo>
                      <a:pt x="105" y="49"/>
                    </a:moveTo>
                    <a:cubicBezTo>
                      <a:pt x="94" y="55"/>
                      <a:pt x="76" y="55"/>
                      <a:pt x="65" y="49"/>
                    </a:cubicBezTo>
                    <a:cubicBezTo>
                      <a:pt x="55" y="43"/>
                      <a:pt x="55" y="33"/>
                      <a:pt x="65" y="26"/>
                    </a:cubicBezTo>
                    <a:cubicBezTo>
                      <a:pt x="76" y="20"/>
                      <a:pt x="94" y="20"/>
                      <a:pt x="105" y="26"/>
                    </a:cubicBezTo>
                    <a:cubicBezTo>
                      <a:pt x="116" y="33"/>
                      <a:pt x="116" y="43"/>
                      <a:pt x="105" y="4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îṥļiďé"/>
              <p:cNvSpPr/>
              <p:nvPr/>
            </p:nvSpPr>
            <p:spPr bwMode="auto">
              <a:xfrm>
                <a:off x="4158835" y="4792639"/>
                <a:ext cx="356937" cy="327482"/>
              </a:xfrm>
              <a:custGeom>
                <a:avLst/>
                <a:gdLst>
                  <a:gd name="T0" fmla="*/ 99 w 99"/>
                  <a:gd name="T1" fmla="*/ 52 h 91"/>
                  <a:gd name="T2" fmla="*/ 52 w 99"/>
                  <a:gd name="T3" fmla="*/ 29 h 91"/>
                  <a:gd name="T4" fmla="*/ 11 w 99"/>
                  <a:gd name="T5" fmla="*/ 2 h 91"/>
                  <a:gd name="T6" fmla="*/ 6 w 99"/>
                  <a:gd name="T7" fmla="*/ 8 h 91"/>
                  <a:gd name="T8" fmla="*/ 0 w 99"/>
                  <a:gd name="T9" fmla="*/ 0 h 91"/>
                  <a:gd name="T10" fmla="*/ 0 w 99"/>
                  <a:gd name="T11" fmla="*/ 29 h 91"/>
                  <a:gd name="T12" fmla="*/ 31 w 99"/>
                  <a:gd name="T13" fmla="*/ 73 h 91"/>
                  <a:gd name="T14" fmla="*/ 99 w 99"/>
                  <a:gd name="T15" fmla="*/ 91 h 91"/>
                  <a:gd name="T16" fmla="*/ 99 w 99"/>
                  <a:gd name="T17" fmla="*/ 5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1">
                    <a:moveTo>
                      <a:pt x="99" y="52"/>
                    </a:moveTo>
                    <a:cubicBezTo>
                      <a:pt x="52" y="29"/>
                      <a:pt x="52" y="29"/>
                      <a:pt x="52" y="29"/>
                    </a:cubicBezTo>
                    <a:cubicBezTo>
                      <a:pt x="11" y="2"/>
                      <a:pt x="11" y="2"/>
                      <a:pt x="11" y="2"/>
                    </a:cubicBezTo>
                    <a:cubicBezTo>
                      <a:pt x="9" y="4"/>
                      <a:pt x="7" y="6"/>
                      <a:pt x="6" y="8"/>
                    </a:cubicBezTo>
                    <a:cubicBezTo>
                      <a:pt x="0" y="0"/>
                      <a:pt x="0" y="0"/>
                      <a:pt x="0" y="0"/>
                    </a:cubicBezTo>
                    <a:cubicBezTo>
                      <a:pt x="0" y="29"/>
                      <a:pt x="0" y="29"/>
                      <a:pt x="0" y="29"/>
                    </a:cubicBezTo>
                    <a:cubicBezTo>
                      <a:pt x="0" y="45"/>
                      <a:pt x="10" y="61"/>
                      <a:pt x="31" y="73"/>
                    </a:cubicBezTo>
                    <a:cubicBezTo>
                      <a:pt x="50" y="84"/>
                      <a:pt x="74" y="90"/>
                      <a:pt x="99" y="91"/>
                    </a:cubicBezTo>
                    <a:lnTo>
                      <a:pt x="99" y="52"/>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íṣľïḑè"/>
              <p:cNvSpPr/>
              <p:nvPr/>
            </p:nvSpPr>
            <p:spPr bwMode="auto">
              <a:xfrm>
                <a:off x="4120715" y="4544863"/>
                <a:ext cx="852491" cy="492088"/>
              </a:xfrm>
              <a:custGeom>
                <a:avLst/>
                <a:gdLst>
                  <a:gd name="T0" fmla="*/ 195 w 237"/>
                  <a:gd name="T1" fmla="*/ 25 h 137"/>
                  <a:gd name="T2" fmla="*/ 42 w 237"/>
                  <a:gd name="T3" fmla="*/ 25 h 137"/>
                  <a:gd name="T4" fmla="*/ 42 w 237"/>
                  <a:gd name="T5" fmla="*/ 113 h 137"/>
                  <a:gd name="T6" fmla="*/ 195 w 237"/>
                  <a:gd name="T7" fmla="*/ 113 h 137"/>
                  <a:gd name="T8" fmla="*/ 195 w 237"/>
                  <a:gd name="T9" fmla="*/ 25 h 137"/>
                  <a:gd name="T10" fmla="*/ 116 w 237"/>
                  <a:gd name="T11" fmla="*/ 70 h 137"/>
                  <a:gd name="T12" fmla="*/ 77 w 237"/>
                  <a:gd name="T13" fmla="*/ 70 h 137"/>
                  <a:gd name="T14" fmla="*/ 77 w 237"/>
                  <a:gd name="T15" fmla="*/ 47 h 137"/>
                  <a:gd name="T16" fmla="*/ 116 w 237"/>
                  <a:gd name="T17" fmla="*/ 47 h 137"/>
                  <a:gd name="T18" fmla="*/ 116 w 237"/>
                  <a:gd name="T19" fmla="*/ 7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37">
                    <a:moveTo>
                      <a:pt x="195" y="25"/>
                    </a:moveTo>
                    <a:cubicBezTo>
                      <a:pt x="153" y="0"/>
                      <a:pt x="84" y="0"/>
                      <a:pt x="42" y="25"/>
                    </a:cubicBezTo>
                    <a:cubicBezTo>
                      <a:pt x="0" y="49"/>
                      <a:pt x="0" y="89"/>
                      <a:pt x="42" y="113"/>
                    </a:cubicBezTo>
                    <a:cubicBezTo>
                      <a:pt x="84" y="137"/>
                      <a:pt x="153" y="137"/>
                      <a:pt x="195" y="113"/>
                    </a:cubicBezTo>
                    <a:cubicBezTo>
                      <a:pt x="237" y="89"/>
                      <a:pt x="237" y="49"/>
                      <a:pt x="195" y="25"/>
                    </a:cubicBezTo>
                    <a:close/>
                    <a:moveTo>
                      <a:pt x="116" y="70"/>
                    </a:moveTo>
                    <a:cubicBezTo>
                      <a:pt x="105" y="76"/>
                      <a:pt x="88" y="76"/>
                      <a:pt x="77" y="70"/>
                    </a:cubicBezTo>
                    <a:cubicBezTo>
                      <a:pt x="66" y="63"/>
                      <a:pt x="66" y="53"/>
                      <a:pt x="77" y="47"/>
                    </a:cubicBezTo>
                    <a:cubicBezTo>
                      <a:pt x="88" y="41"/>
                      <a:pt x="105" y="41"/>
                      <a:pt x="116" y="47"/>
                    </a:cubicBezTo>
                    <a:cubicBezTo>
                      <a:pt x="127" y="53"/>
                      <a:pt x="127" y="63"/>
                      <a:pt x="116" y="70"/>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ïsľiḓè"/>
              <p:cNvSpPr/>
              <p:nvPr/>
            </p:nvSpPr>
            <p:spPr bwMode="auto">
              <a:xfrm>
                <a:off x="4347700" y="4688677"/>
                <a:ext cx="265104" cy="194063"/>
              </a:xfrm>
              <a:custGeom>
                <a:avLst/>
                <a:gdLst>
                  <a:gd name="T0" fmla="*/ 74 w 74"/>
                  <a:gd name="T1" fmla="*/ 0 h 54"/>
                  <a:gd name="T2" fmla="*/ 16 w 74"/>
                  <a:gd name="T3" fmla="*/ 0 h 54"/>
                  <a:gd name="T4" fmla="*/ 0 w 74"/>
                  <a:gd name="T5" fmla="*/ 5 h 54"/>
                  <a:gd name="T6" fmla="*/ 0 w 74"/>
                  <a:gd name="T7" fmla="*/ 54 h 54"/>
                  <a:gd name="T8" fmla="*/ 74 w 74"/>
                  <a:gd name="T9" fmla="*/ 54 h 54"/>
                  <a:gd name="T10" fmla="*/ 74 w 74"/>
                  <a:gd name="T11" fmla="*/ 0 h 54"/>
                  <a:gd name="T12" fmla="*/ 53 w 74"/>
                  <a:gd name="T13" fmla="*/ 39 h 54"/>
                  <a:gd name="T14" fmla="*/ 13 w 74"/>
                  <a:gd name="T15" fmla="*/ 39 h 54"/>
                  <a:gd name="T16" fmla="*/ 13 w 74"/>
                  <a:gd name="T17" fmla="*/ 16 h 54"/>
                  <a:gd name="T18" fmla="*/ 53 w 74"/>
                  <a:gd name="T19" fmla="*/ 16 h 54"/>
                  <a:gd name="T20" fmla="*/ 53 w 74"/>
                  <a:gd name="T21" fmla="*/ 3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 h="54">
                    <a:moveTo>
                      <a:pt x="74" y="0"/>
                    </a:moveTo>
                    <a:cubicBezTo>
                      <a:pt x="16" y="0"/>
                      <a:pt x="16" y="0"/>
                      <a:pt x="16" y="0"/>
                    </a:cubicBezTo>
                    <a:cubicBezTo>
                      <a:pt x="10" y="1"/>
                      <a:pt x="5" y="3"/>
                      <a:pt x="0" y="5"/>
                    </a:cubicBezTo>
                    <a:cubicBezTo>
                      <a:pt x="0" y="54"/>
                      <a:pt x="0" y="54"/>
                      <a:pt x="0" y="54"/>
                    </a:cubicBezTo>
                    <a:cubicBezTo>
                      <a:pt x="74" y="54"/>
                      <a:pt x="74" y="54"/>
                      <a:pt x="74" y="54"/>
                    </a:cubicBezTo>
                    <a:lnTo>
                      <a:pt x="74" y="0"/>
                    </a:lnTo>
                    <a:close/>
                    <a:moveTo>
                      <a:pt x="53" y="39"/>
                    </a:moveTo>
                    <a:cubicBezTo>
                      <a:pt x="42" y="45"/>
                      <a:pt x="24" y="45"/>
                      <a:pt x="13" y="39"/>
                    </a:cubicBezTo>
                    <a:cubicBezTo>
                      <a:pt x="3" y="33"/>
                      <a:pt x="3" y="23"/>
                      <a:pt x="13" y="16"/>
                    </a:cubicBezTo>
                    <a:cubicBezTo>
                      <a:pt x="24" y="10"/>
                      <a:pt x="42" y="10"/>
                      <a:pt x="53" y="16"/>
                    </a:cubicBezTo>
                    <a:cubicBezTo>
                      <a:pt x="64" y="23"/>
                      <a:pt x="64" y="33"/>
                      <a:pt x="53" y="39"/>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ïŝḷíde"/>
              <p:cNvSpPr/>
              <p:nvPr/>
            </p:nvSpPr>
            <p:spPr bwMode="auto">
              <a:xfrm>
                <a:off x="4170964" y="4572586"/>
                <a:ext cx="751994" cy="436642"/>
              </a:xfrm>
              <a:custGeom>
                <a:avLst/>
                <a:gdLst>
                  <a:gd name="T0" fmla="*/ 172 w 209"/>
                  <a:gd name="T1" fmla="*/ 22 h 121"/>
                  <a:gd name="T2" fmla="*/ 37 w 209"/>
                  <a:gd name="T3" fmla="*/ 22 h 121"/>
                  <a:gd name="T4" fmla="*/ 37 w 209"/>
                  <a:gd name="T5" fmla="*/ 100 h 121"/>
                  <a:gd name="T6" fmla="*/ 172 w 209"/>
                  <a:gd name="T7" fmla="*/ 100 h 121"/>
                  <a:gd name="T8" fmla="*/ 172 w 209"/>
                  <a:gd name="T9" fmla="*/ 22 h 121"/>
                  <a:gd name="T10" fmla="*/ 102 w 209"/>
                  <a:gd name="T11" fmla="*/ 62 h 121"/>
                  <a:gd name="T12" fmla="*/ 63 w 209"/>
                  <a:gd name="T13" fmla="*/ 62 h 121"/>
                  <a:gd name="T14" fmla="*/ 63 w 209"/>
                  <a:gd name="T15" fmla="*/ 39 h 121"/>
                  <a:gd name="T16" fmla="*/ 102 w 209"/>
                  <a:gd name="T17" fmla="*/ 39 h 121"/>
                  <a:gd name="T18" fmla="*/ 102 w 209"/>
                  <a:gd name="T19" fmla="*/ 6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121">
                    <a:moveTo>
                      <a:pt x="172" y="22"/>
                    </a:moveTo>
                    <a:cubicBezTo>
                      <a:pt x="135" y="0"/>
                      <a:pt x="75" y="0"/>
                      <a:pt x="37" y="22"/>
                    </a:cubicBezTo>
                    <a:cubicBezTo>
                      <a:pt x="0" y="43"/>
                      <a:pt x="0" y="78"/>
                      <a:pt x="37" y="100"/>
                    </a:cubicBezTo>
                    <a:cubicBezTo>
                      <a:pt x="75" y="121"/>
                      <a:pt x="135" y="121"/>
                      <a:pt x="172" y="100"/>
                    </a:cubicBezTo>
                    <a:cubicBezTo>
                      <a:pt x="209" y="78"/>
                      <a:pt x="209" y="43"/>
                      <a:pt x="172" y="22"/>
                    </a:cubicBezTo>
                    <a:close/>
                    <a:moveTo>
                      <a:pt x="102" y="62"/>
                    </a:moveTo>
                    <a:cubicBezTo>
                      <a:pt x="91" y="68"/>
                      <a:pt x="74" y="68"/>
                      <a:pt x="63" y="62"/>
                    </a:cubicBezTo>
                    <a:cubicBezTo>
                      <a:pt x="52" y="55"/>
                      <a:pt x="52" y="45"/>
                      <a:pt x="63" y="39"/>
                    </a:cubicBezTo>
                    <a:cubicBezTo>
                      <a:pt x="74" y="33"/>
                      <a:pt x="91" y="33"/>
                      <a:pt x="102" y="39"/>
                    </a:cubicBezTo>
                    <a:cubicBezTo>
                      <a:pt x="113" y="45"/>
                      <a:pt x="113" y="55"/>
                      <a:pt x="102" y="62"/>
                    </a:cubicBez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ï$ľiḋe"/>
              <p:cNvSpPr/>
              <p:nvPr/>
            </p:nvSpPr>
            <p:spPr bwMode="auto">
              <a:xfrm>
                <a:off x="4198687" y="4572586"/>
                <a:ext cx="700013" cy="233916"/>
              </a:xfrm>
              <a:custGeom>
                <a:avLst/>
                <a:gdLst>
                  <a:gd name="T0" fmla="*/ 29 w 194"/>
                  <a:gd name="T1" fmla="*/ 30 h 65"/>
                  <a:gd name="T2" fmla="*/ 164 w 194"/>
                  <a:gd name="T3" fmla="*/ 30 h 65"/>
                  <a:gd name="T4" fmla="*/ 192 w 194"/>
                  <a:gd name="T5" fmla="*/ 65 h 65"/>
                  <a:gd name="T6" fmla="*/ 164 w 194"/>
                  <a:gd name="T7" fmla="*/ 22 h 65"/>
                  <a:gd name="T8" fmla="*/ 29 w 194"/>
                  <a:gd name="T9" fmla="*/ 22 h 65"/>
                  <a:gd name="T10" fmla="*/ 2 w 194"/>
                  <a:gd name="T11" fmla="*/ 65 h 65"/>
                  <a:gd name="T12" fmla="*/ 29 w 194"/>
                  <a:gd name="T13" fmla="*/ 30 h 65"/>
                </a:gdLst>
                <a:ahLst/>
                <a:cxnLst>
                  <a:cxn ang="0">
                    <a:pos x="T0" y="T1"/>
                  </a:cxn>
                  <a:cxn ang="0">
                    <a:pos x="T2" y="T3"/>
                  </a:cxn>
                  <a:cxn ang="0">
                    <a:pos x="T4" y="T5"/>
                  </a:cxn>
                  <a:cxn ang="0">
                    <a:pos x="T6" y="T7"/>
                  </a:cxn>
                  <a:cxn ang="0">
                    <a:pos x="T8" y="T9"/>
                  </a:cxn>
                  <a:cxn ang="0">
                    <a:pos x="T10" y="T11"/>
                  </a:cxn>
                  <a:cxn ang="0">
                    <a:pos x="T12" y="T13"/>
                  </a:cxn>
                </a:cxnLst>
                <a:rect l="0" t="0" r="r" b="b"/>
                <a:pathLst>
                  <a:path w="194" h="65">
                    <a:moveTo>
                      <a:pt x="29" y="30"/>
                    </a:moveTo>
                    <a:cubicBezTo>
                      <a:pt x="67" y="8"/>
                      <a:pt x="127" y="8"/>
                      <a:pt x="164" y="30"/>
                    </a:cubicBezTo>
                    <a:cubicBezTo>
                      <a:pt x="181" y="40"/>
                      <a:pt x="190" y="52"/>
                      <a:pt x="192" y="65"/>
                    </a:cubicBezTo>
                    <a:cubicBezTo>
                      <a:pt x="194" y="49"/>
                      <a:pt x="185" y="34"/>
                      <a:pt x="164" y="22"/>
                    </a:cubicBezTo>
                    <a:cubicBezTo>
                      <a:pt x="127" y="0"/>
                      <a:pt x="67" y="0"/>
                      <a:pt x="29" y="22"/>
                    </a:cubicBezTo>
                    <a:cubicBezTo>
                      <a:pt x="9" y="34"/>
                      <a:pt x="0" y="49"/>
                      <a:pt x="2" y="65"/>
                    </a:cubicBezTo>
                    <a:cubicBezTo>
                      <a:pt x="3" y="52"/>
                      <a:pt x="12" y="40"/>
                      <a:pt x="29" y="30"/>
                    </a:cubicBez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íSḷîďè"/>
              <p:cNvSpPr/>
              <p:nvPr/>
            </p:nvSpPr>
            <p:spPr bwMode="auto">
              <a:xfrm>
                <a:off x="4732361" y="4983237"/>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6 h 146"/>
                  <a:gd name="T20" fmla="*/ 85 w 300"/>
                  <a:gd name="T21" fmla="*/ 77 h 146"/>
                  <a:gd name="T22" fmla="*/ 100 w 300"/>
                  <a:gd name="T23" fmla="*/ 86 h 146"/>
                  <a:gd name="T24" fmla="*/ 115 w 300"/>
                  <a:gd name="T25" fmla="*/ 94 h 146"/>
                  <a:gd name="T26" fmla="*/ 133 w 300"/>
                  <a:gd name="T27" fmla="*/ 84 h 146"/>
                  <a:gd name="T28" fmla="*/ 160 w 300"/>
                  <a:gd name="T29" fmla="*/ 100 h 146"/>
                  <a:gd name="T30" fmla="*/ 149 w 300"/>
                  <a:gd name="T31" fmla="*/ 105 h 146"/>
                  <a:gd name="T32" fmla="*/ 167 w 300"/>
                  <a:gd name="T33" fmla="*/ 115 h 146"/>
                  <a:gd name="T34" fmla="*/ 177 w 300"/>
                  <a:gd name="T35" fmla="*/ 110 h 146"/>
                  <a:gd name="T36" fmla="*/ 185 w 300"/>
                  <a:gd name="T37" fmla="*/ 114 h 146"/>
                  <a:gd name="T38" fmla="*/ 177 w 300"/>
                  <a:gd name="T39" fmla="*/ 131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6"/>
                      <a:pt x="105" y="66"/>
                      <a:pt x="105" y="66"/>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100"/>
                      <a:pt x="160" y="100"/>
                      <a:pt x="160" y="100"/>
                    </a:cubicBezTo>
                    <a:cubicBezTo>
                      <a:pt x="149" y="105"/>
                      <a:pt x="149" y="105"/>
                      <a:pt x="149" y="105"/>
                    </a:cubicBezTo>
                    <a:cubicBezTo>
                      <a:pt x="167" y="115"/>
                      <a:pt x="167" y="115"/>
                      <a:pt x="167" y="115"/>
                    </a:cubicBezTo>
                    <a:cubicBezTo>
                      <a:pt x="177" y="110"/>
                      <a:pt x="177" y="110"/>
                      <a:pt x="177" y="110"/>
                    </a:cubicBezTo>
                    <a:cubicBezTo>
                      <a:pt x="185" y="114"/>
                      <a:pt x="185" y="114"/>
                      <a:pt x="185" y="114"/>
                    </a:cubicBezTo>
                    <a:cubicBezTo>
                      <a:pt x="177" y="131"/>
                      <a:pt x="177" y="131"/>
                      <a:pt x="177" y="131"/>
                    </a:cubicBezTo>
                    <a:cubicBezTo>
                      <a:pt x="203" y="146"/>
                      <a:pt x="203" y="146"/>
                      <a:pt x="203" y="146"/>
                    </a:cubicBezTo>
                    <a:cubicBezTo>
                      <a:pt x="300" y="146"/>
                      <a:pt x="300" y="146"/>
                      <a:pt x="300" y="146"/>
                    </a:cubicBezTo>
                    <a:lnTo>
                      <a:pt x="48" y="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ïšḻíďè"/>
              <p:cNvSpPr/>
              <p:nvPr/>
            </p:nvSpPr>
            <p:spPr bwMode="auto">
              <a:xfrm>
                <a:off x="4732361" y="4908731"/>
                <a:ext cx="1081208" cy="525010"/>
              </a:xfrm>
              <a:custGeom>
                <a:avLst/>
                <a:gdLst>
                  <a:gd name="T0" fmla="*/ 48 w 300"/>
                  <a:gd name="T1" fmla="*/ 0 h 146"/>
                  <a:gd name="T2" fmla="*/ 27 w 300"/>
                  <a:gd name="T3" fmla="*/ 16 h 146"/>
                  <a:gd name="T4" fmla="*/ 0 w 300"/>
                  <a:gd name="T5" fmla="*/ 28 h 146"/>
                  <a:gd name="T6" fmla="*/ 21 w 300"/>
                  <a:gd name="T7" fmla="*/ 40 h 146"/>
                  <a:gd name="T8" fmla="*/ 52 w 300"/>
                  <a:gd name="T9" fmla="*/ 42 h 146"/>
                  <a:gd name="T10" fmla="*/ 67 w 300"/>
                  <a:gd name="T11" fmla="*/ 51 h 146"/>
                  <a:gd name="T12" fmla="*/ 61 w 300"/>
                  <a:gd name="T13" fmla="*/ 54 h 146"/>
                  <a:gd name="T14" fmla="*/ 72 w 300"/>
                  <a:gd name="T15" fmla="*/ 61 h 146"/>
                  <a:gd name="T16" fmla="*/ 85 w 300"/>
                  <a:gd name="T17" fmla="*/ 54 h 146"/>
                  <a:gd name="T18" fmla="*/ 105 w 300"/>
                  <a:gd name="T19" fmla="*/ 65 h 146"/>
                  <a:gd name="T20" fmla="*/ 85 w 300"/>
                  <a:gd name="T21" fmla="*/ 77 h 146"/>
                  <a:gd name="T22" fmla="*/ 100 w 300"/>
                  <a:gd name="T23" fmla="*/ 86 h 146"/>
                  <a:gd name="T24" fmla="*/ 115 w 300"/>
                  <a:gd name="T25" fmla="*/ 94 h 146"/>
                  <a:gd name="T26" fmla="*/ 133 w 300"/>
                  <a:gd name="T27" fmla="*/ 84 h 146"/>
                  <a:gd name="T28" fmla="*/ 160 w 300"/>
                  <a:gd name="T29" fmla="*/ 99 h 146"/>
                  <a:gd name="T30" fmla="*/ 149 w 300"/>
                  <a:gd name="T31" fmla="*/ 105 h 146"/>
                  <a:gd name="T32" fmla="*/ 167 w 300"/>
                  <a:gd name="T33" fmla="*/ 115 h 146"/>
                  <a:gd name="T34" fmla="*/ 177 w 300"/>
                  <a:gd name="T35" fmla="*/ 109 h 146"/>
                  <a:gd name="T36" fmla="*/ 185 w 300"/>
                  <a:gd name="T37" fmla="*/ 114 h 146"/>
                  <a:gd name="T38" fmla="*/ 177 w 300"/>
                  <a:gd name="T39" fmla="*/ 130 h 146"/>
                  <a:gd name="T40" fmla="*/ 203 w 300"/>
                  <a:gd name="T41" fmla="*/ 146 h 146"/>
                  <a:gd name="T42" fmla="*/ 300 w 300"/>
                  <a:gd name="T43" fmla="*/ 146 h 146"/>
                  <a:gd name="T44" fmla="*/ 48 w 300"/>
                  <a:gd name="T45"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0" h="146">
                    <a:moveTo>
                      <a:pt x="48" y="0"/>
                    </a:moveTo>
                    <a:cubicBezTo>
                      <a:pt x="42" y="6"/>
                      <a:pt x="35" y="11"/>
                      <a:pt x="27" y="16"/>
                    </a:cubicBezTo>
                    <a:cubicBezTo>
                      <a:pt x="19" y="21"/>
                      <a:pt x="10" y="25"/>
                      <a:pt x="0" y="28"/>
                    </a:cubicBezTo>
                    <a:cubicBezTo>
                      <a:pt x="21" y="40"/>
                      <a:pt x="21" y="40"/>
                      <a:pt x="21" y="40"/>
                    </a:cubicBezTo>
                    <a:cubicBezTo>
                      <a:pt x="52" y="42"/>
                      <a:pt x="52" y="42"/>
                      <a:pt x="52" y="42"/>
                    </a:cubicBezTo>
                    <a:cubicBezTo>
                      <a:pt x="67" y="51"/>
                      <a:pt x="67" y="51"/>
                      <a:pt x="67" y="51"/>
                    </a:cubicBezTo>
                    <a:cubicBezTo>
                      <a:pt x="61" y="54"/>
                      <a:pt x="61" y="54"/>
                      <a:pt x="61" y="54"/>
                    </a:cubicBezTo>
                    <a:cubicBezTo>
                      <a:pt x="72" y="61"/>
                      <a:pt x="72" y="61"/>
                      <a:pt x="72" y="61"/>
                    </a:cubicBezTo>
                    <a:cubicBezTo>
                      <a:pt x="85" y="54"/>
                      <a:pt x="85" y="54"/>
                      <a:pt x="85" y="54"/>
                    </a:cubicBezTo>
                    <a:cubicBezTo>
                      <a:pt x="105" y="65"/>
                      <a:pt x="105" y="65"/>
                      <a:pt x="105" y="65"/>
                    </a:cubicBezTo>
                    <a:cubicBezTo>
                      <a:pt x="85" y="77"/>
                      <a:pt x="85" y="77"/>
                      <a:pt x="85" y="77"/>
                    </a:cubicBezTo>
                    <a:cubicBezTo>
                      <a:pt x="100" y="86"/>
                      <a:pt x="100" y="86"/>
                      <a:pt x="100" y="86"/>
                    </a:cubicBezTo>
                    <a:cubicBezTo>
                      <a:pt x="115" y="94"/>
                      <a:pt x="115" y="94"/>
                      <a:pt x="115" y="94"/>
                    </a:cubicBezTo>
                    <a:cubicBezTo>
                      <a:pt x="133" y="84"/>
                      <a:pt x="133" y="84"/>
                      <a:pt x="133" y="84"/>
                    </a:cubicBezTo>
                    <a:cubicBezTo>
                      <a:pt x="160" y="99"/>
                      <a:pt x="160" y="99"/>
                      <a:pt x="160" y="99"/>
                    </a:cubicBezTo>
                    <a:cubicBezTo>
                      <a:pt x="149" y="105"/>
                      <a:pt x="149" y="105"/>
                      <a:pt x="149" y="105"/>
                    </a:cubicBezTo>
                    <a:cubicBezTo>
                      <a:pt x="167" y="115"/>
                      <a:pt x="167" y="115"/>
                      <a:pt x="167" y="115"/>
                    </a:cubicBezTo>
                    <a:cubicBezTo>
                      <a:pt x="177" y="109"/>
                      <a:pt x="177" y="109"/>
                      <a:pt x="177" y="109"/>
                    </a:cubicBezTo>
                    <a:cubicBezTo>
                      <a:pt x="185" y="114"/>
                      <a:pt x="185" y="114"/>
                      <a:pt x="185" y="114"/>
                    </a:cubicBezTo>
                    <a:cubicBezTo>
                      <a:pt x="177" y="130"/>
                      <a:pt x="177" y="130"/>
                      <a:pt x="177" y="130"/>
                    </a:cubicBezTo>
                    <a:cubicBezTo>
                      <a:pt x="203" y="146"/>
                      <a:pt x="203" y="146"/>
                      <a:pt x="203" y="146"/>
                    </a:cubicBezTo>
                    <a:cubicBezTo>
                      <a:pt x="300" y="146"/>
                      <a:pt x="300" y="146"/>
                      <a:pt x="300" y="146"/>
                    </a:cubicBezTo>
                    <a:lnTo>
                      <a:pt x="48" y="0"/>
                    </a:ln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iṩľiḋè"/>
              <p:cNvSpPr/>
              <p:nvPr/>
            </p:nvSpPr>
            <p:spPr bwMode="auto">
              <a:xfrm>
                <a:off x="5463562" y="5433740"/>
                <a:ext cx="350007" cy="74507"/>
              </a:xfrm>
              <a:prstGeom prst="rect">
                <a:avLst/>
              </a:prstGeom>
              <a:solidFill>
                <a:srgbClr val="E8A2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45" name="ïsļíḍe"/>
              <p:cNvSpPr/>
              <p:nvPr/>
            </p:nvSpPr>
            <p:spPr bwMode="auto">
              <a:xfrm>
                <a:off x="5333609" y="5300322"/>
                <a:ext cx="36387" cy="97032"/>
              </a:xfrm>
              <a:custGeom>
                <a:avLst/>
                <a:gdLst>
                  <a:gd name="T0" fmla="*/ 0 w 21"/>
                  <a:gd name="T1" fmla="*/ 56 h 56"/>
                  <a:gd name="T2" fmla="*/ 0 w 21"/>
                  <a:gd name="T3" fmla="*/ 12 h 56"/>
                  <a:gd name="T4" fmla="*/ 21 w 21"/>
                  <a:gd name="T5" fmla="*/ 0 h 56"/>
                  <a:gd name="T6" fmla="*/ 21 w 21"/>
                  <a:gd name="T7" fmla="*/ 46 h 56"/>
                  <a:gd name="T8" fmla="*/ 0 w 21"/>
                  <a:gd name="T9" fmla="*/ 56 h 56"/>
                </a:gdLst>
                <a:ahLst/>
                <a:cxnLst>
                  <a:cxn ang="0">
                    <a:pos x="T0" y="T1"/>
                  </a:cxn>
                  <a:cxn ang="0">
                    <a:pos x="T2" y="T3"/>
                  </a:cxn>
                  <a:cxn ang="0">
                    <a:pos x="T4" y="T5"/>
                  </a:cxn>
                  <a:cxn ang="0">
                    <a:pos x="T6" y="T7"/>
                  </a:cxn>
                  <a:cxn ang="0">
                    <a:pos x="T8" y="T9"/>
                  </a:cxn>
                </a:cxnLst>
                <a:rect l="0" t="0" r="r" b="b"/>
                <a:pathLst>
                  <a:path w="21" h="56">
                    <a:moveTo>
                      <a:pt x="0" y="56"/>
                    </a:moveTo>
                    <a:lnTo>
                      <a:pt x="0" y="12"/>
                    </a:lnTo>
                    <a:lnTo>
                      <a:pt x="21" y="0"/>
                    </a:lnTo>
                    <a:lnTo>
                      <a:pt x="21" y="46"/>
                    </a:lnTo>
                    <a:lnTo>
                      <a:pt x="0" y="56"/>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í$ľíḋé"/>
              <p:cNvSpPr/>
              <p:nvPr/>
            </p:nvSpPr>
            <p:spPr bwMode="auto">
              <a:xfrm>
                <a:off x="5269499" y="5286461"/>
                <a:ext cx="64111" cy="110893"/>
              </a:xfrm>
              <a:custGeom>
                <a:avLst/>
                <a:gdLst>
                  <a:gd name="T0" fmla="*/ 0 w 37"/>
                  <a:gd name="T1" fmla="*/ 0 h 64"/>
                  <a:gd name="T2" fmla="*/ 0 w 37"/>
                  <a:gd name="T3" fmla="*/ 43 h 64"/>
                  <a:gd name="T4" fmla="*/ 37 w 37"/>
                  <a:gd name="T5" fmla="*/ 64 h 64"/>
                  <a:gd name="T6" fmla="*/ 37 w 37"/>
                  <a:gd name="T7" fmla="*/ 20 h 64"/>
                  <a:gd name="T8" fmla="*/ 0 w 37"/>
                  <a:gd name="T9" fmla="*/ 0 h 64"/>
                </a:gdLst>
                <a:ahLst/>
                <a:cxnLst>
                  <a:cxn ang="0">
                    <a:pos x="T0" y="T1"/>
                  </a:cxn>
                  <a:cxn ang="0">
                    <a:pos x="T2" y="T3"/>
                  </a:cxn>
                  <a:cxn ang="0">
                    <a:pos x="T4" y="T5"/>
                  </a:cxn>
                  <a:cxn ang="0">
                    <a:pos x="T6" y="T7"/>
                  </a:cxn>
                  <a:cxn ang="0">
                    <a:pos x="T8" y="T9"/>
                  </a:cxn>
                </a:cxnLst>
                <a:rect l="0" t="0" r="r" b="b"/>
                <a:pathLst>
                  <a:path w="37" h="64">
                    <a:moveTo>
                      <a:pt x="0" y="0"/>
                    </a:moveTo>
                    <a:lnTo>
                      <a:pt x="0" y="43"/>
                    </a:lnTo>
                    <a:lnTo>
                      <a:pt x="37" y="64"/>
                    </a:lnTo>
                    <a:lnTo>
                      <a:pt x="37" y="20"/>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i$ľiḑé"/>
              <p:cNvSpPr/>
              <p:nvPr/>
            </p:nvSpPr>
            <p:spPr bwMode="auto">
              <a:xfrm>
                <a:off x="5146477" y="5210222"/>
                <a:ext cx="65843" cy="110893"/>
              </a:xfrm>
              <a:custGeom>
                <a:avLst/>
                <a:gdLst>
                  <a:gd name="T0" fmla="*/ 38 w 38"/>
                  <a:gd name="T1" fmla="*/ 0 h 64"/>
                  <a:gd name="T2" fmla="*/ 38 w 38"/>
                  <a:gd name="T3" fmla="*/ 44 h 64"/>
                  <a:gd name="T4" fmla="*/ 0 w 38"/>
                  <a:gd name="T5" fmla="*/ 64 h 64"/>
                  <a:gd name="T6" fmla="*/ 0 w 38"/>
                  <a:gd name="T7" fmla="*/ 21 h 64"/>
                  <a:gd name="T8" fmla="*/ 38 w 38"/>
                  <a:gd name="T9" fmla="*/ 0 h 64"/>
                </a:gdLst>
                <a:ahLst/>
                <a:cxnLst>
                  <a:cxn ang="0">
                    <a:pos x="T0" y="T1"/>
                  </a:cxn>
                  <a:cxn ang="0">
                    <a:pos x="T2" y="T3"/>
                  </a:cxn>
                  <a:cxn ang="0">
                    <a:pos x="T4" y="T5"/>
                  </a:cxn>
                  <a:cxn ang="0">
                    <a:pos x="T6" y="T7"/>
                  </a:cxn>
                  <a:cxn ang="0">
                    <a:pos x="T8" y="T9"/>
                  </a:cxn>
                </a:cxnLst>
                <a:rect l="0" t="0" r="r" b="b"/>
                <a:pathLst>
                  <a:path w="38" h="64">
                    <a:moveTo>
                      <a:pt x="38" y="0"/>
                    </a:moveTo>
                    <a:lnTo>
                      <a:pt x="38" y="44"/>
                    </a:lnTo>
                    <a:lnTo>
                      <a:pt x="0" y="64"/>
                    </a:lnTo>
                    <a:lnTo>
                      <a:pt x="0" y="21"/>
                    </a:lnTo>
                    <a:lnTo>
                      <a:pt x="38"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8" name="îśliḋê"/>
              <p:cNvSpPr/>
              <p:nvPr/>
            </p:nvSpPr>
            <p:spPr bwMode="auto">
              <a:xfrm>
                <a:off x="5039049" y="5184231"/>
                <a:ext cx="107428" cy="136884"/>
              </a:xfrm>
              <a:custGeom>
                <a:avLst/>
                <a:gdLst>
                  <a:gd name="T0" fmla="*/ 0 w 62"/>
                  <a:gd name="T1" fmla="*/ 0 h 79"/>
                  <a:gd name="T2" fmla="*/ 0 w 62"/>
                  <a:gd name="T3" fmla="*/ 44 h 79"/>
                  <a:gd name="T4" fmla="*/ 62 w 62"/>
                  <a:gd name="T5" fmla="*/ 79 h 79"/>
                  <a:gd name="T6" fmla="*/ 62 w 62"/>
                  <a:gd name="T7" fmla="*/ 36 h 79"/>
                  <a:gd name="T8" fmla="*/ 0 w 62"/>
                  <a:gd name="T9" fmla="*/ 0 h 79"/>
                </a:gdLst>
                <a:ahLst/>
                <a:cxnLst>
                  <a:cxn ang="0">
                    <a:pos x="T0" y="T1"/>
                  </a:cxn>
                  <a:cxn ang="0">
                    <a:pos x="T2" y="T3"/>
                  </a:cxn>
                  <a:cxn ang="0">
                    <a:pos x="T4" y="T5"/>
                  </a:cxn>
                  <a:cxn ang="0">
                    <a:pos x="T6" y="T7"/>
                  </a:cxn>
                  <a:cxn ang="0">
                    <a:pos x="T8" y="T9"/>
                  </a:cxn>
                </a:cxnLst>
                <a:rect l="0" t="0" r="r" b="b"/>
                <a:pathLst>
                  <a:path w="62" h="79">
                    <a:moveTo>
                      <a:pt x="0" y="0"/>
                    </a:moveTo>
                    <a:lnTo>
                      <a:pt x="0" y="44"/>
                    </a:lnTo>
                    <a:lnTo>
                      <a:pt x="62" y="79"/>
                    </a:lnTo>
                    <a:lnTo>
                      <a:pt x="62" y="36"/>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9" name="íŝḷiḋé"/>
              <p:cNvSpPr/>
              <p:nvPr/>
            </p:nvSpPr>
            <p:spPr bwMode="auto">
              <a:xfrm>
                <a:off x="5369996" y="5380027"/>
                <a:ext cx="93566" cy="128220"/>
              </a:xfrm>
              <a:custGeom>
                <a:avLst/>
                <a:gdLst>
                  <a:gd name="T0" fmla="*/ 0 w 54"/>
                  <a:gd name="T1" fmla="*/ 0 h 74"/>
                  <a:gd name="T2" fmla="*/ 0 w 54"/>
                  <a:gd name="T3" fmla="*/ 43 h 74"/>
                  <a:gd name="T4" fmla="*/ 54 w 54"/>
                  <a:gd name="T5" fmla="*/ 74 h 74"/>
                  <a:gd name="T6" fmla="*/ 54 w 54"/>
                  <a:gd name="T7" fmla="*/ 31 h 74"/>
                  <a:gd name="T8" fmla="*/ 0 w 54"/>
                  <a:gd name="T9" fmla="*/ 0 h 74"/>
                </a:gdLst>
                <a:ahLst/>
                <a:cxnLst>
                  <a:cxn ang="0">
                    <a:pos x="T0" y="T1"/>
                  </a:cxn>
                  <a:cxn ang="0">
                    <a:pos x="T2" y="T3"/>
                  </a:cxn>
                  <a:cxn ang="0">
                    <a:pos x="T4" y="T5"/>
                  </a:cxn>
                  <a:cxn ang="0">
                    <a:pos x="T6" y="T7"/>
                  </a:cxn>
                  <a:cxn ang="0">
                    <a:pos x="T8" y="T9"/>
                  </a:cxn>
                </a:cxnLst>
                <a:rect l="0" t="0" r="r" b="b"/>
                <a:pathLst>
                  <a:path w="54" h="74">
                    <a:moveTo>
                      <a:pt x="0" y="0"/>
                    </a:moveTo>
                    <a:lnTo>
                      <a:pt x="0" y="43"/>
                    </a:lnTo>
                    <a:lnTo>
                      <a:pt x="54" y="74"/>
                    </a:lnTo>
                    <a:lnTo>
                      <a:pt x="54" y="31"/>
                    </a:lnTo>
                    <a:lnTo>
                      <a:pt x="0" y="0"/>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0" name="îṧḻiḋe"/>
              <p:cNvSpPr/>
              <p:nvPr/>
            </p:nvSpPr>
            <p:spPr bwMode="auto">
              <a:xfrm>
                <a:off x="4952414" y="5102794"/>
                <a:ext cx="39853" cy="100497"/>
              </a:xfrm>
              <a:custGeom>
                <a:avLst/>
                <a:gdLst>
                  <a:gd name="T0" fmla="*/ 23 w 23"/>
                  <a:gd name="T1" fmla="*/ 14 h 58"/>
                  <a:gd name="T2" fmla="*/ 23 w 23"/>
                  <a:gd name="T3" fmla="*/ 58 h 58"/>
                  <a:gd name="T4" fmla="*/ 0 w 23"/>
                  <a:gd name="T5" fmla="*/ 43 h 58"/>
                  <a:gd name="T6" fmla="*/ 0 w 23"/>
                  <a:gd name="T7" fmla="*/ 0 h 58"/>
                  <a:gd name="T8" fmla="*/ 23 w 23"/>
                  <a:gd name="T9" fmla="*/ 14 h 58"/>
                </a:gdLst>
                <a:ahLst/>
                <a:cxnLst>
                  <a:cxn ang="0">
                    <a:pos x="T0" y="T1"/>
                  </a:cxn>
                  <a:cxn ang="0">
                    <a:pos x="T2" y="T3"/>
                  </a:cxn>
                  <a:cxn ang="0">
                    <a:pos x="T4" y="T5"/>
                  </a:cxn>
                  <a:cxn ang="0">
                    <a:pos x="T6" y="T7"/>
                  </a:cxn>
                  <a:cxn ang="0">
                    <a:pos x="T8" y="T9"/>
                  </a:cxn>
                </a:cxnLst>
                <a:rect l="0" t="0" r="r" b="b"/>
                <a:pathLst>
                  <a:path w="23" h="58">
                    <a:moveTo>
                      <a:pt x="23" y="14"/>
                    </a:moveTo>
                    <a:lnTo>
                      <a:pt x="23" y="58"/>
                    </a:lnTo>
                    <a:lnTo>
                      <a:pt x="0" y="43"/>
                    </a:lnTo>
                    <a:lnTo>
                      <a:pt x="0" y="0"/>
                    </a:lnTo>
                    <a:lnTo>
                      <a:pt x="23" y="14"/>
                    </a:lnTo>
                    <a:close/>
                  </a:path>
                </a:pathLst>
              </a:custGeom>
              <a:solidFill>
                <a:srgbClr val="EEAD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1" name="îSļîḋé"/>
              <p:cNvSpPr/>
              <p:nvPr/>
            </p:nvSpPr>
            <p:spPr bwMode="auto">
              <a:xfrm>
                <a:off x="4808600" y="5052545"/>
                <a:ext cx="110893" cy="81438"/>
              </a:xfrm>
              <a:custGeom>
                <a:avLst/>
                <a:gdLst>
                  <a:gd name="T0" fmla="*/ 0 w 64"/>
                  <a:gd name="T1" fmla="*/ 0 h 47"/>
                  <a:gd name="T2" fmla="*/ 0 w 64"/>
                  <a:gd name="T3" fmla="*/ 43 h 47"/>
                  <a:gd name="T4" fmla="*/ 64 w 64"/>
                  <a:gd name="T5" fmla="*/ 47 h 47"/>
                  <a:gd name="T6" fmla="*/ 64 w 64"/>
                  <a:gd name="T7" fmla="*/ 4 h 47"/>
                  <a:gd name="T8" fmla="*/ 0 w 64"/>
                  <a:gd name="T9" fmla="*/ 0 h 47"/>
                </a:gdLst>
                <a:ahLst/>
                <a:cxnLst>
                  <a:cxn ang="0">
                    <a:pos x="T0" y="T1"/>
                  </a:cxn>
                  <a:cxn ang="0">
                    <a:pos x="T2" y="T3"/>
                  </a:cxn>
                  <a:cxn ang="0">
                    <a:pos x="T4" y="T5"/>
                  </a:cxn>
                  <a:cxn ang="0">
                    <a:pos x="T6" y="T7"/>
                  </a:cxn>
                  <a:cxn ang="0">
                    <a:pos x="T8" y="T9"/>
                  </a:cxn>
                </a:cxnLst>
                <a:rect l="0" t="0" r="r" b="b"/>
                <a:pathLst>
                  <a:path w="64" h="47">
                    <a:moveTo>
                      <a:pt x="0" y="0"/>
                    </a:moveTo>
                    <a:lnTo>
                      <a:pt x="0" y="43"/>
                    </a:lnTo>
                    <a:lnTo>
                      <a:pt x="64" y="47"/>
                    </a:lnTo>
                    <a:lnTo>
                      <a:pt x="64" y="4"/>
                    </a:lnTo>
                    <a:lnTo>
                      <a:pt x="0"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2" name="ïṥḷidé"/>
              <p:cNvSpPr/>
              <p:nvPr/>
            </p:nvSpPr>
            <p:spPr bwMode="auto">
              <a:xfrm>
                <a:off x="4912562" y="4972841"/>
                <a:ext cx="734667" cy="407186"/>
              </a:xfrm>
              <a:custGeom>
                <a:avLst/>
                <a:gdLst>
                  <a:gd name="T0" fmla="*/ 383 w 424"/>
                  <a:gd name="T1" fmla="*/ 235 h 235"/>
                  <a:gd name="T2" fmla="*/ 0 w 424"/>
                  <a:gd name="T3" fmla="*/ 12 h 235"/>
                  <a:gd name="T4" fmla="*/ 21 w 424"/>
                  <a:gd name="T5" fmla="*/ 0 h 235"/>
                  <a:gd name="T6" fmla="*/ 424 w 424"/>
                  <a:gd name="T7" fmla="*/ 233 h 235"/>
                  <a:gd name="T8" fmla="*/ 383 w 424"/>
                  <a:gd name="T9" fmla="*/ 235 h 235"/>
                </a:gdLst>
                <a:ahLst/>
                <a:cxnLst>
                  <a:cxn ang="0">
                    <a:pos x="T0" y="T1"/>
                  </a:cxn>
                  <a:cxn ang="0">
                    <a:pos x="T2" y="T3"/>
                  </a:cxn>
                  <a:cxn ang="0">
                    <a:pos x="T4" y="T5"/>
                  </a:cxn>
                  <a:cxn ang="0">
                    <a:pos x="T6" y="T7"/>
                  </a:cxn>
                  <a:cxn ang="0">
                    <a:pos x="T8" y="T9"/>
                  </a:cxn>
                </a:cxnLst>
                <a:rect l="0" t="0" r="r" b="b"/>
                <a:pathLst>
                  <a:path w="424" h="235">
                    <a:moveTo>
                      <a:pt x="383" y="235"/>
                    </a:moveTo>
                    <a:lnTo>
                      <a:pt x="0" y="12"/>
                    </a:lnTo>
                    <a:lnTo>
                      <a:pt x="21" y="0"/>
                    </a:lnTo>
                    <a:lnTo>
                      <a:pt x="424" y="233"/>
                    </a:lnTo>
                    <a:lnTo>
                      <a:pt x="383" y="235"/>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3" name="išḻïḍe"/>
              <p:cNvSpPr/>
              <p:nvPr/>
            </p:nvSpPr>
            <p:spPr bwMode="auto">
              <a:xfrm>
                <a:off x="4912562" y="4972841"/>
                <a:ext cx="734667" cy="407186"/>
              </a:xfrm>
              <a:custGeom>
                <a:avLst/>
                <a:gdLst>
                  <a:gd name="T0" fmla="*/ 21 w 424"/>
                  <a:gd name="T1" fmla="*/ 10 h 235"/>
                  <a:gd name="T2" fmla="*/ 406 w 424"/>
                  <a:gd name="T3" fmla="*/ 235 h 235"/>
                  <a:gd name="T4" fmla="*/ 424 w 424"/>
                  <a:gd name="T5" fmla="*/ 233 h 235"/>
                  <a:gd name="T6" fmla="*/ 21 w 424"/>
                  <a:gd name="T7" fmla="*/ 0 h 235"/>
                  <a:gd name="T8" fmla="*/ 0 w 424"/>
                  <a:gd name="T9" fmla="*/ 12 h 235"/>
                  <a:gd name="T10" fmla="*/ 8 w 424"/>
                  <a:gd name="T11" fmla="*/ 19 h 235"/>
                  <a:gd name="T12" fmla="*/ 21 w 424"/>
                  <a:gd name="T13" fmla="*/ 10 h 235"/>
                </a:gdLst>
                <a:ahLst/>
                <a:cxnLst>
                  <a:cxn ang="0">
                    <a:pos x="T0" y="T1"/>
                  </a:cxn>
                  <a:cxn ang="0">
                    <a:pos x="T2" y="T3"/>
                  </a:cxn>
                  <a:cxn ang="0">
                    <a:pos x="T4" y="T5"/>
                  </a:cxn>
                  <a:cxn ang="0">
                    <a:pos x="T6" y="T7"/>
                  </a:cxn>
                  <a:cxn ang="0">
                    <a:pos x="T8" y="T9"/>
                  </a:cxn>
                  <a:cxn ang="0">
                    <a:pos x="T10" y="T11"/>
                  </a:cxn>
                  <a:cxn ang="0">
                    <a:pos x="T12" y="T13"/>
                  </a:cxn>
                </a:cxnLst>
                <a:rect l="0" t="0" r="r" b="b"/>
                <a:pathLst>
                  <a:path w="424" h="235">
                    <a:moveTo>
                      <a:pt x="21" y="10"/>
                    </a:moveTo>
                    <a:lnTo>
                      <a:pt x="406" y="235"/>
                    </a:lnTo>
                    <a:lnTo>
                      <a:pt x="424" y="233"/>
                    </a:lnTo>
                    <a:lnTo>
                      <a:pt x="21" y="0"/>
                    </a:lnTo>
                    <a:lnTo>
                      <a:pt x="0" y="12"/>
                    </a:lnTo>
                    <a:lnTo>
                      <a:pt x="8" y="19"/>
                    </a:lnTo>
                    <a:lnTo>
                      <a:pt x="21" y="10"/>
                    </a:lnTo>
                    <a:close/>
                  </a:path>
                </a:pathLst>
              </a:custGeom>
              <a:solidFill>
                <a:srgbClr val="F2B42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4" name="işḻîďê"/>
              <p:cNvSpPr/>
              <p:nvPr/>
            </p:nvSpPr>
            <p:spPr bwMode="auto">
              <a:xfrm>
                <a:off x="4732361" y="5009228"/>
                <a:ext cx="76239" cy="117824"/>
              </a:xfrm>
              <a:custGeom>
                <a:avLst/>
                <a:gdLst>
                  <a:gd name="T0" fmla="*/ 44 w 44"/>
                  <a:gd name="T1" fmla="*/ 68 h 68"/>
                  <a:gd name="T2" fmla="*/ 44 w 44"/>
                  <a:gd name="T3" fmla="*/ 25 h 68"/>
                  <a:gd name="T4" fmla="*/ 0 w 44"/>
                  <a:gd name="T5" fmla="*/ 0 h 68"/>
                  <a:gd name="T6" fmla="*/ 0 w 44"/>
                  <a:gd name="T7" fmla="*/ 43 h 68"/>
                  <a:gd name="T8" fmla="*/ 44 w 44"/>
                  <a:gd name="T9" fmla="*/ 68 h 68"/>
                </a:gdLst>
                <a:ahLst/>
                <a:cxnLst>
                  <a:cxn ang="0">
                    <a:pos x="T0" y="T1"/>
                  </a:cxn>
                  <a:cxn ang="0">
                    <a:pos x="T2" y="T3"/>
                  </a:cxn>
                  <a:cxn ang="0">
                    <a:pos x="T4" y="T5"/>
                  </a:cxn>
                  <a:cxn ang="0">
                    <a:pos x="T6" y="T7"/>
                  </a:cxn>
                  <a:cxn ang="0">
                    <a:pos x="T8" y="T9"/>
                  </a:cxn>
                </a:cxnLst>
                <a:rect l="0" t="0" r="r" b="b"/>
                <a:pathLst>
                  <a:path w="44" h="68">
                    <a:moveTo>
                      <a:pt x="44" y="68"/>
                    </a:moveTo>
                    <a:lnTo>
                      <a:pt x="44" y="25"/>
                    </a:lnTo>
                    <a:lnTo>
                      <a:pt x="0" y="0"/>
                    </a:lnTo>
                    <a:lnTo>
                      <a:pt x="0" y="43"/>
                    </a:lnTo>
                    <a:lnTo>
                      <a:pt x="44" y="68"/>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5" name="íSḻïḓè"/>
              <p:cNvSpPr/>
              <p:nvPr/>
            </p:nvSpPr>
            <p:spPr bwMode="auto">
              <a:xfrm>
                <a:off x="4992267" y="5102794"/>
                <a:ext cx="46784" cy="100497"/>
              </a:xfrm>
              <a:custGeom>
                <a:avLst/>
                <a:gdLst>
                  <a:gd name="T0" fmla="*/ 27 w 27"/>
                  <a:gd name="T1" fmla="*/ 0 h 58"/>
                  <a:gd name="T2" fmla="*/ 27 w 27"/>
                  <a:gd name="T3" fmla="*/ 43 h 58"/>
                  <a:gd name="T4" fmla="*/ 0 w 27"/>
                  <a:gd name="T5" fmla="*/ 58 h 58"/>
                  <a:gd name="T6" fmla="*/ 0 w 27"/>
                  <a:gd name="T7" fmla="*/ 14 h 58"/>
                  <a:gd name="T8" fmla="*/ 27 w 27"/>
                  <a:gd name="T9" fmla="*/ 0 h 58"/>
                </a:gdLst>
                <a:ahLst/>
                <a:cxnLst>
                  <a:cxn ang="0">
                    <a:pos x="T0" y="T1"/>
                  </a:cxn>
                  <a:cxn ang="0">
                    <a:pos x="T2" y="T3"/>
                  </a:cxn>
                  <a:cxn ang="0">
                    <a:pos x="T4" y="T5"/>
                  </a:cxn>
                  <a:cxn ang="0">
                    <a:pos x="T6" y="T7"/>
                  </a:cxn>
                  <a:cxn ang="0">
                    <a:pos x="T8" y="T9"/>
                  </a:cxn>
                </a:cxnLst>
                <a:rect l="0" t="0" r="r" b="b"/>
                <a:pathLst>
                  <a:path w="27" h="58">
                    <a:moveTo>
                      <a:pt x="27" y="0"/>
                    </a:moveTo>
                    <a:lnTo>
                      <a:pt x="27" y="43"/>
                    </a:lnTo>
                    <a:lnTo>
                      <a:pt x="0" y="58"/>
                    </a:lnTo>
                    <a:lnTo>
                      <a:pt x="0" y="14"/>
                    </a:lnTo>
                    <a:lnTo>
                      <a:pt x="27" y="0"/>
                    </a:lnTo>
                    <a:close/>
                  </a:path>
                </a:pathLst>
              </a:custGeom>
              <a:solidFill>
                <a:srgbClr val="E8A2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6" name="ï$1iḑè"/>
              <p:cNvSpPr/>
              <p:nvPr/>
            </p:nvSpPr>
            <p:spPr bwMode="auto">
              <a:xfrm>
                <a:off x="4515772" y="4588180"/>
                <a:ext cx="382928" cy="218321"/>
              </a:xfrm>
              <a:custGeom>
                <a:avLst/>
                <a:gdLst>
                  <a:gd name="T0" fmla="*/ 76 w 106"/>
                  <a:gd name="T1" fmla="*/ 18 h 61"/>
                  <a:gd name="T2" fmla="*/ 0 w 106"/>
                  <a:gd name="T3" fmla="*/ 2 h 61"/>
                  <a:gd name="T4" fmla="*/ 0 w 106"/>
                  <a:gd name="T5" fmla="*/ 10 h 61"/>
                  <a:gd name="T6" fmla="*/ 76 w 106"/>
                  <a:gd name="T7" fmla="*/ 26 h 61"/>
                  <a:gd name="T8" fmla="*/ 104 w 106"/>
                  <a:gd name="T9" fmla="*/ 61 h 61"/>
                  <a:gd name="T10" fmla="*/ 76 w 106"/>
                  <a:gd name="T11" fmla="*/ 18 h 61"/>
                </a:gdLst>
                <a:ahLst/>
                <a:cxnLst>
                  <a:cxn ang="0">
                    <a:pos x="T0" y="T1"/>
                  </a:cxn>
                  <a:cxn ang="0">
                    <a:pos x="T2" y="T3"/>
                  </a:cxn>
                  <a:cxn ang="0">
                    <a:pos x="T4" y="T5"/>
                  </a:cxn>
                  <a:cxn ang="0">
                    <a:pos x="T6" y="T7"/>
                  </a:cxn>
                  <a:cxn ang="0">
                    <a:pos x="T8" y="T9"/>
                  </a:cxn>
                  <a:cxn ang="0">
                    <a:pos x="T10" y="T11"/>
                  </a:cxn>
                </a:cxnLst>
                <a:rect l="0" t="0" r="r" b="b"/>
                <a:pathLst>
                  <a:path w="106" h="61">
                    <a:moveTo>
                      <a:pt x="76" y="18"/>
                    </a:moveTo>
                    <a:cubicBezTo>
                      <a:pt x="55" y="6"/>
                      <a:pt x="27" y="0"/>
                      <a:pt x="0" y="2"/>
                    </a:cubicBezTo>
                    <a:cubicBezTo>
                      <a:pt x="0" y="10"/>
                      <a:pt x="0" y="10"/>
                      <a:pt x="0" y="10"/>
                    </a:cubicBezTo>
                    <a:cubicBezTo>
                      <a:pt x="27" y="9"/>
                      <a:pt x="55" y="14"/>
                      <a:pt x="76" y="26"/>
                    </a:cubicBezTo>
                    <a:cubicBezTo>
                      <a:pt x="93" y="36"/>
                      <a:pt x="102" y="48"/>
                      <a:pt x="104" y="61"/>
                    </a:cubicBezTo>
                    <a:cubicBezTo>
                      <a:pt x="106" y="45"/>
                      <a:pt x="97" y="30"/>
                      <a:pt x="76" y="18"/>
                    </a:cubicBezTo>
                    <a:close/>
                  </a:path>
                </a:pathLst>
              </a:custGeom>
              <a:solidFill>
                <a:srgbClr val="FDD76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nvGrpSpPr>
          <p:cNvPr id="167" name="组合 166"/>
          <p:cNvGrpSpPr/>
          <p:nvPr/>
        </p:nvGrpSpPr>
        <p:grpSpPr>
          <a:xfrm>
            <a:off x="1764518" y="2239953"/>
            <a:ext cx="6152617" cy="461665"/>
            <a:chOff x="2858800" y="2539756"/>
            <a:chExt cx="6152617" cy="461665"/>
          </a:xfrm>
        </p:grpSpPr>
        <p:grpSp>
          <p:nvGrpSpPr>
            <p:cNvPr id="162" name="组合 161"/>
            <p:cNvGrpSpPr/>
            <p:nvPr/>
          </p:nvGrpSpPr>
          <p:grpSpPr>
            <a:xfrm>
              <a:off x="2858800" y="2569997"/>
              <a:ext cx="401182" cy="401182"/>
              <a:chOff x="2533556" y="2586887"/>
              <a:chExt cx="689821" cy="689821"/>
            </a:xfrm>
          </p:grpSpPr>
          <p:sp>
            <p:nvSpPr>
              <p:cNvPr id="171" name="椭圆 170"/>
              <p:cNvSpPr/>
              <p:nvPr/>
            </p:nvSpPr>
            <p:spPr>
              <a:xfrm>
                <a:off x="2533556" y="2586887"/>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sp>
            <p:nvSpPr>
              <p:cNvPr id="172" name="atom_192635"/>
              <p:cNvSpPr>
                <a:spLocks noChangeAspect="1"/>
              </p:cNvSpPr>
              <p:nvPr/>
            </p:nvSpPr>
            <p:spPr bwMode="auto">
              <a:xfrm>
                <a:off x="2690484" y="2732181"/>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163" name="矩形 162"/>
            <p:cNvSpPr/>
            <p:nvPr/>
          </p:nvSpPr>
          <p:spPr>
            <a:xfrm>
              <a:off x="3358123" y="2539756"/>
              <a:ext cx="5653294" cy="461665"/>
            </a:xfrm>
            <a:prstGeom prst="rect">
              <a:avLst/>
            </a:prstGeom>
          </p:spPr>
          <p:txBody>
            <a:bodyPr wrap="square">
              <a:spAutoFit/>
            </a:bodyPr>
            <a:lstStyle/>
            <a:p>
              <a:r>
                <a:rPr lang="zh-CN" altLang="en-US" sz="2400" dirty="0"/>
                <a:t>载体对象是正常的，不会引起怀疑</a:t>
              </a:r>
              <a:endParaRPr lang="zh-CN" altLang="en-US" sz="2400" dirty="0"/>
            </a:p>
          </p:txBody>
        </p:sp>
      </p:grpSp>
      <p:grpSp>
        <p:nvGrpSpPr>
          <p:cNvPr id="168" name="组合 167"/>
          <p:cNvGrpSpPr/>
          <p:nvPr/>
        </p:nvGrpSpPr>
        <p:grpSpPr>
          <a:xfrm>
            <a:off x="1764518" y="3045846"/>
            <a:ext cx="9163311" cy="830997"/>
            <a:chOff x="2858800" y="3345649"/>
            <a:chExt cx="9163311" cy="830997"/>
          </a:xfrm>
        </p:grpSpPr>
        <p:sp>
          <p:nvSpPr>
            <p:cNvPr id="164" name="矩形 163"/>
            <p:cNvSpPr/>
            <p:nvPr/>
          </p:nvSpPr>
          <p:spPr>
            <a:xfrm>
              <a:off x="3382216" y="3345649"/>
              <a:ext cx="8639895" cy="830997"/>
            </a:xfrm>
            <a:prstGeom prst="rect">
              <a:avLst/>
            </a:prstGeom>
          </p:spPr>
          <p:txBody>
            <a:bodyPr wrap="square">
              <a:spAutoFit/>
            </a:bodyPr>
            <a:lstStyle/>
            <a:p>
              <a:r>
                <a:rPr lang="zh-CN" altLang="en-US" sz="2400" dirty="0"/>
                <a:t>伪装对象与载体对象无法区分，无论从感观上，还是从计算机的分析上</a:t>
              </a:r>
              <a:endParaRPr lang="zh-CN" altLang="en-US" sz="2400" dirty="0"/>
            </a:p>
          </p:txBody>
        </p:sp>
        <p:grpSp>
          <p:nvGrpSpPr>
            <p:cNvPr id="178" name="组合 177"/>
            <p:cNvGrpSpPr/>
            <p:nvPr/>
          </p:nvGrpSpPr>
          <p:grpSpPr>
            <a:xfrm>
              <a:off x="2858800" y="3392488"/>
              <a:ext cx="401182" cy="401182"/>
              <a:chOff x="2533556" y="2586887"/>
              <a:chExt cx="689821" cy="689821"/>
            </a:xfrm>
          </p:grpSpPr>
          <p:sp>
            <p:nvSpPr>
              <p:cNvPr id="179" name="椭圆 178"/>
              <p:cNvSpPr/>
              <p:nvPr/>
            </p:nvSpPr>
            <p:spPr>
              <a:xfrm>
                <a:off x="2533556" y="2586887"/>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sp>
            <p:nvSpPr>
              <p:cNvPr id="180" name="atom_192635"/>
              <p:cNvSpPr>
                <a:spLocks noChangeAspect="1"/>
              </p:cNvSpPr>
              <p:nvPr/>
            </p:nvSpPr>
            <p:spPr bwMode="auto">
              <a:xfrm>
                <a:off x="2690484" y="2732181"/>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169" name="组合 168"/>
          <p:cNvGrpSpPr/>
          <p:nvPr/>
        </p:nvGrpSpPr>
        <p:grpSpPr>
          <a:xfrm>
            <a:off x="1764518" y="4191580"/>
            <a:ext cx="9358184" cy="830997"/>
            <a:chOff x="2858800" y="4491383"/>
            <a:chExt cx="9358184" cy="830997"/>
          </a:xfrm>
        </p:grpSpPr>
        <p:sp>
          <p:nvSpPr>
            <p:cNvPr id="165" name="矩形 164"/>
            <p:cNvSpPr/>
            <p:nvPr/>
          </p:nvSpPr>
          <p:spPr>
            <a:xfrm>
              <a:off x="3349200" y="4491383"/>
              <a:ext cx="8867784" cy="830997"/>
            </a:xfrm>
            <a:prstGeom prst="rect">
              <a:avLst/>
            </a:prstGeom>
          </p:spPr>
          <p:txBody>
            <a:bodyPr wrap="square">
              <a:spAutoFit/>
            </a:bodyPr>
            <a:lstStyle/>
            <a:p>
              <a:r>
                <a:rPr lang="zh-CN" altLang="en-US" sz="2400" b="1" dirty="0"/>
                <a:t>不可视通信的安全性取决于第三方有没有能力将载体对象和伪装对象区别开来</a:t>
              </a:r>
              <a:endParaRPr lang="zh-CN" altLang="en-US" sz="2400" b="1" dirty="0"/>
            </a:p>
          </p:txBody>
        </p:sp>
        <p:grpSp>
          <p:nvGrpSpPr>
            <p:cNvPr id="181" name="组合 180"/>
            <p:cNvGrpSpPr/>
            <p:nvPr/>
          </p:nvGrpSpPr>
          <p:grpSpPr>
            <a:xfrm>
              <a:off x="2858800" y="4536880"/>
              <a:ext cx="401182" cy="401182"/>
              <a:chOff x="2533556" y="2586887"/>
              <a:chExt cx="689821" cy="689821"/>
            </a:xfrm>
          </p:grpSpPr>
          <p:sp>
            <p:nvSpPr>
              <p:cNvPr id="182" name="椭圆 181"/>
              <p:cNvSpPr/>
              <p:nvPr/>
            </p:nvSpPr>
            <p:spPr>
              <a:xfrm>
                <a:off x="2533556" y="2586887"/>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sp>
            <p:nvSpPr>
              <p:cNvPr id="183" name="atom_192635"/>
              <p:cNvSpPr>
                <a:spLocks noChangeAspect="1"/>
              </p:cNvSpPr>
              <p:nvPr/>
            </p:nvSpPr>
            <p:spPr bwMode="auto">
              <a:xfrm>
                <a:off x="2690484" y="2732181"/>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170" name="组合 169"/>
          <p:cNvGrpSpPr/>
          <p:nvPr/>
        </p:nvGrpSpPr>
        <p:grpSpPr>
          <a:xfrm>
            <a:off x="1764518" y="5373294"/>
            <a:ext cx="8058154" cy="461665"/>
            <a:chOff x="2858800" y="5673097"/>
            <a:chExt cx="8058154" cy="461665"/>
          </a:xfrm>
        </p:grpSpPr>
        <p:sp>
          <p:nvSpPr>
            <p:cNvPr id="166" name="矩形 165"/>
            <p:cNvSpPr/>
            <p:nvPr/>
          </p:nvSpPr>
          <p:spPr>
            <a:xfrm>
              <a:off x="3361109" y="5673097"/>
              <a:ext cx="7555845" cy="461665"/>
            </a:xfrm>
            <a:prstGeom prst="rect">
              <a:avLst/>
            </a:prstGeom>
          </p:spPr>
          <p:txBody>
            <a:bodyPr wrap="square">
              <a:spAutoFit/>
            </a:bodyPr>
            <a:lstStyle/>
            <a:p>
              <a:r>
                <a:rPr lang="zh-CN" altLang="en-US" sz="2400" dirty="0"/>
                <a:t>对伪装对象的正常处理，不应破坏隐藏的信息 </a:t>
              </a:r>
              <a:endParaRPr lang="zh-CN" altLang="en-US" sz="2400" dirty="0"/>
            </a:p>
          </p:txBody>
        </p:sp>
        <p:grpSp>
          <p:nvGrpSpPr>
            <p:cNvPr id="184" name="组合 183"/>
            <p:cNvGrpSpPr/>
            <p:nvPr/>
          </p:nvGrpSpPr>
          <p:grpSpPr>
            <a:xfrm>
              <a:off x="2858800" y="5694088"/>
              <a:ext cx="401182" cy="401182"/>
              <a:chOff x="2533556" y="2586887"/>
              <a:chExt cx="689821" cy="689821"/>
            </a:xfrm>
          </p:grpSpPr>
          <p:sp>
            <p:nvSpPr>
              <p:cNvPr id="185" name="椭圆 184"/>
              <p:cNvSpPr/>
              <p:nvPr/>
            </p:nvSpPr>
            <p:spPr>
              <a:xfrm>
                <a:off x="2533556" y="2586887"/>
                <a:ext cx="689821" cy="689821"/>
              </a:xfrm>
              <a:prstGeom prst="ellipse">
                <a:avLst/>
              </a:prstGeom>
              <a:solidFill>
                <a:srgbClr val="0F73EE"/>
              </a:solidFill>
              <a:ln w="127000">
                <a:solidFill>
                  <a:srgbClr val="0F73EE">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微软雅黑 Light" panose="020B0502040204020203" pitchFamily="34" charset="-122"/>
                  <a:ea typeface="微软雅黑 Light" panose="020B0502040204020203" pitchFamily="34" charset="-122"/>
                  <a:cs typeface="+mn-ea"/>
                  <a:sym typeface="+mn-lt"/>
                </a:endParaRPr>
              </a:p>
            </p:txBody>
          </p:sp>
          <p:sp>
            <p:nvSpPr>
              <p:cNvPr id="186" name="atom_192635"/>
              <p:cNvSpPr>
                <a:spLocks noChangeAspect="1"/>
              </p:cNvSpPr>
              <p:nvPr/>
            </p:nvSpPr>
            <p:spPr bwMode="auto">
              <a:xfrm>
                <a:off x="2690484" y="2732181"/>
                <a:ext cx="375964" cy="399232"/>
              </a:xfrm>
              <a:custGeom>
                <a:avLst/>
                <a:gdLst>
                  <a:gd name="connsiteX0" fmla="*/ 285671 w 571362"/>
                  <a:gd name="connsiteY0" fmla="*/ 470107 h 606722"/>
                  <a:gd name="connsiteX1" fmla="*/ 374169 w 571362"/>
                  <a:gd name="connsiteY1" fmla="*/ 512238 h 606722"/>
                  <a:gd name="connsiteX2" fmla="*/ 369717 w 571362"/>
                  <a:gd name="connsiteY2" fmla="*/ 522815 h 606722"/>
                  <a:gd name="connsiteX3" fmla="*/ 285671 w 571362"/>
                  <a:gd name="connsiteY3" fmla="*/ 606722 h 606722"/>
                  <a:gd name="connsiteX4" fmla="*/ 201625 w 571362"/>
                  <a:gd name="connsiteY4" fmla="*/ 522815 h 606722"/>
                  <a:gd name="connsiteX5" fmla="*/ 197262 w 571362"/>
                  <a:gd name="connsiteY5" fmla="*/ 512238 h 606722"/>
                  <a:gd name="connsiteX6" fmla="*/ 285671 w 571362"/>
                  <a:gd name="connsiteY6" fmla="*/ 470107 h 606722"/>
                  <a:gd name="connsiteX7" fmla="*/ 403524 w 571362"/>
                  <a:gd name="connsiteY7" fmla="*/ 393967 h 606722"/>
                  <a:gd name="connsiteX8" fmla="*/ 384914 w 571362"/>
                  <a:gd name="connsiteY8" fmla="*/ 481539 h 606722"/>
                  <a:gd name="connsiteX9" fmla="*/ 318846 w 571362"/>
                  <a:gd name="connsiteY9" fmla="*/ 451044 h 606722"/>
                  <a:gd name="connsiteX10" fmla="*/ 388387 w 571362"/>
                  <a:gd name="connsiteY10" fmla="*/ 405169 h 606722"/>
                  <a:gd name="connsiteX11" fmla="*/ 403524 w 571362"/>
                  <a:gd name="connsiteY11" fmla="*/ 393967 h 606722"/>
                  <a:gd name="connsiteX12" fmla="*/ 167906 w 571362"/>
                  <a:gd name="connsiteY12" fmla="*/ 393967 h 606722"/>
                  <a:gd name="connsiteX13" fmla="*/ 183034 w 571362"/>
                  <a:gd name="connsiteY13" fmla="*/ 405169 h 606722"/>
                  <a:gd name="connsiteX14" fmla="*/ 252443 w 571362"/>
                  <a:gd name="connsiteY14" fmla="*/ 451044 h 606722"/>
                  <a:gd name="connsiteX15" fmla="*/ 186504 w 571362"/>
                  <a:gd name="connsiteY15" fmla="*/ 481539 h 606722"/>
                  <a:gd name="connsiteX16" fmla="*/ 167906 w 571362"/>
                  <a:gd name="connsiteY16" fmla="*/ 393967 h 606722"/>
                  <a:gd name="connsiteX17" fmla="*/ 483987 w 571362"/>
                  <a:gd name="connsiteY17" fmla="*/ 326436 h 606722"/>
                  <a:gd name="connsiteX18" fmla="*/ 571215 w 571362"/>
                  <a:gd name="connsiteY18" fmla="*/ 468871 h 606722"/>
                  <a:gd name="connsiteX19" fmla="*/ 561602 w 571362"/>
                  <a:gd name="connsiteY19" fmla="*/ 498549 h 606722"/>
                  <a:gd name="connsiteX20" fmla="*/ 427733 w 571362"/>
                  <a:gd name="connsiteY20" fmla="*/ 496860 h 606722"/>
                  <a:gd name="connsiteX21" fmla="*/ 415450 w 571362"/>
                  <a:gd name="connsiteY21" fmla="*/ 492862 h 606722"/>
                  <a:gd name="connsiteX22" fmla="*/ 439304 w 571362"/>
                  <a:gd name="connsiteY22" fmla="*/ 365888 h 606722"/>
                  <a:gd name="connsiteX23" fmla="*/ 483987 w 571362"/>
                  <a:gd name="connsiteY23" fmla="*/ 326436 h 606722"/>
                  <a:gd name="connsiteX24" fmla="*/ 87462 w 571362"/>
                  <a:gd name="connsiteY24" fmla="*/ 326436 h 606722"/>
                  <a:gd name="connsiteX25" fmla="*/ 132145 w 571362"/>
                  <a:gd name="connsiteY25" fmla="*/ 365899 h 606722"/>
                  <a:gd name="connsiteX26" fmla="*/ 155910 w 571362"/>
                  <a:gd name="connsiteY26" fmla="*/ 492907 h 606722"/>
                  <a:gd name="connsiteX27" fmla="*/ 143716 w 571362"/>
                  <a:gd name="connsiteY27" fmla="*/ 496907 h 606722"/>
                  <a:gd name="connsiteX28" fmla="*/ 9758 w 571362"/>
                  <a:gd name="connsiteY28" fmla="*/ 498596 h 606722"/>
                  <a:gd name="connsiteX29" fmla="*/ 145 w 571362"/>
                  <a:gd name="connsiteY29" fmla="*/ 468910 h 606722"/>
                  <a:gd name="connsiteX30" fmla="*/ 87462 w 571362"/>
                  <a:gd name="connsiteY30" fmla="*/ 326436 h 606722"/>
                  <a:gd name="connsiteX31" fmla="*/ 441700 w 571362"/>
                  <a:gd name="connsiteY31" fmla="*/ 285931 h 606722"/>
                  <a:gd name="connsiteX32" fmla="*/ 460682 w 571362"/>
                  <a:gd name="connsiteY32" fmla="*/ 303352 h 606722"/>
                  <a:gd name="connsiteX33" fmla="*/ 441700 w 571362"/>
                  <a:gd name="connsiteY33" fmla="*/ 320861 h 606722"/>
                  <a:gd name="connsiteX34" fmla="*/ 441878 w 571362"/>
                  <a:gd name="connsiteY34" fmla="*/ 303352 h 606722"/>
                  <a:gd name="connsiteX35" fmla="*/ 441700 w 571362"/>
                  <a:gd name="connsiteY35" fmla="*/ 285931 h 606722"/>
                  <a:gd name="connsiteX36" fmla="*/ 129660 w 571362"/>
                  <a:gd name="connsiteY36" fmla="*/ 285931 h 606722"/>
                  <a:gd name="connsiteX37" fmla="*/ 129482 w 571362"/>
                  <a:gd name="connsiteY37" fmla="*/ 303352 h 606722"/>
                  <a:gd name="connsiteX38" fmla="*/ 129660 w 571362"/>
                  <a:gd name="connsiteY38" fmla="*/ 320861 h 606722"/>
                  <a:gd name="connsiteX39" fmla="*/ 110678 w 571362"/>
                  <a:gd name="connsiteY39" fmla="*/ 303352 h 606722"/>
                  <a:gd name="connsiteX40" fmla="*/ 129660 w 571362"/>
                  <a:gd name="connsiteY40" fmla="*/ 285931 h 606722"/>
                  <a:gd name="connsiteX41" fmla="*/ 285715 w 571362"/>
                  <a:gd name="connsiteY41" fmla="*/ 279439 h 606722"/>
                  <a:gd name="connsiteX42" fmla="*/ 309672 w 571362"/>
                  <a:gd name="connsiteY42" fmla="*/ 303396 h 606722"/>
                  <a:gd name="connsiteX43" fmla="*/ 285715 w 571362"/>
                  <a:gd name="connsiteY43" fmla="*/ 327353 h 606722"/>
                  <a:gd name="connsiteX44" fmla="*/ 261758 w 571362"/>
                  <a:gd name="connsiteY44" fmla="*/ 303396 h 606722"/>
                  <a:gd name="connsiteX45" fmla="*/ 285715 w 571362"/>
                  <a:gd name="connsiteY45" fmla="*/ 279439 h 606722"/>
                  <a:gd name="connsiteX46" fmla="*/ 285680 w 571362"/>
                  <a:gd name="connsiteY46" fmla="*/ 246856 h 606722"/>
                  <a:gd name="connsiteX47" fmla="*/ 229160 w 571362"/>
                  <a:gd name="connsiteY47" fmla="*/ 303291 h 606722"/>
                  <a:gd name="connsiteX48" fmla="*/ 285680 w 571362"/>
                  <a:gd name="connsiteY48" fmla="*/ 359814 h 606722"/>
                  <a:gd name="connsiteX49" fmla="*/ 342288 w 571362"/>
                  <a:gd name="connsiteY49" fmla="*/ 303291 h 606722"/>
                  <a:gd name="connsiteX50" fmla="*/ 285680 w 571362"/>
                  <a:gd name="connsiteY50" fmla="*/ 246856 h 606722"/>
                  <a:gd name="connsiteX51" fmla="*/ 285680 w 571362"/>
                  <a:gd name="connsiteY51" fmla="*/ 173803 h 606722"/>
                  <a:gd name="connsiteX52" fmla="*/ 369346 w 571362"/>
                  <a:gd name="connsiteY52" fmla="*/ 227926 h 606722"/>
                  <a:gd name="connsiteX53" fmla="*/ 407886 w 571362"/>
                  <a:gd name="connsiteY53" fmla="*/ 257254 h 606722"/>
                  <a:gd name="connsiteX54" fmla="*/ 409310 w 571362"/>
                  <a:gd name="connsiteY54" fmla="*/ 303291 h 606722"/>
                  <a:gd name="connsiteX55" fmla="*/ 407886 w 571362"/>
                  <a:gd name="connsiteY55" fmla="*/ 349327 h 606722"/>
                  <a:gd name="connsiteX56" fmla="*/ 369346 w 571362"/>
                  <a:gd name="connsiteY56" fmla="*/ 378743 h 606722"/>
                  <a:gd name="connsiteX57" fmla="*/ 285680 w 571362"/>
                  <a:gd name="connsiteY57" fmla="*/ 432778 h 606722"/>
                  <a:gd name="connsiteX58" fmla="*/ 202102 w 571362"/>
                  <a:gd name="connsiteY58" fmla="*/ 378743 h 606722"/>
                  <a:gd name="connsiteX59" fmla="*/ 163562 w 571362"/>
                  <a:gd name="connsiteY59" fmla="*/ 349327 h 606722"/>
                  <a:gd name="connsiteX60" fmla="*/ 162049 w 571362"/>
                  <a:gd name="connsiteY60" fmla="*/ 303291 h 606722"/>
                  <a:gd name="connsiteX61" fmla="*/ 163562 w 571362"/>
                  <a:gd name="connsiteY61" fmla="*/ 257254 h 606722"/>
                  <a:gd name="connsiteX62" fmla="*/ 202102 w 571362"/>
                  <a:gd name="connsiteY62" fmla="*/ 227926 h 606722"/>
                  <a:gd name="connsiteX63" fmla="*/ 285680 w 571362"/>
                  <a:gd name="connsiteY63" fmla="*/ 173803 h 606722"/>
                  <a:gd name="connsiteX64" fmla="*/ 384914 w 571362"/>
                  <a:gd name="connsiteY64" fmla="*/ 125113 h 606722"/>
                  <a:gd name="connsiteX65" fmla="*/ 403524 w 571362"/>
                  <a:gd name="connsiteY65" fmla="*/ 212685 h 606722"/>
                  <a:gd name="connsiteX66" fmla="*/ 388387 w 571362"/>
                  <a:gd name="connsiteY66" fmla="*/ 201572 h 606722"/>
                  <a:gd name="connsiteX67" fmla="*/ 318846 w 571362"/>
                  <a:gd name="connsiteY67" fmla="*/ 155608 h 606722"/>
                  <a:gd name="connsiteX68" fmla="*/ 384914 w 571362"/>
                  <a:gd name="connsiteY68" fmla="*/ 125113 h 606722"/>
                  <a:gd name="connsiteX69" fmla="*/ 186504 w 571362"/>
                  <a:gd name="connsiteY69" fmla="*/ 125113 h 606722"/>
                  <a:gd name="connsiteX70" fmla="*/ 252443 w 571362"/>
                  <a:gd name="connsiteY70" fmla="*/ 155608 h 606722"/>
                  <a:gd name="connsiteX71" fmla="*/ 183034 w 571362"/>
                  <a:gd name="connsiteY71" fmla="*/ 201572 h 606722"/>
                  <a:gd name="connsiteX72" fmla="*/ 167906 w 571362"/>
                  <a:gd name="connsiteY72" fmla="*/ 212685 h 606722"/>
                  <a:gd name="connsiteX73" fmla="*/ 186504 w 571362"/>
                  <a:gd name="connsiteY73" fmla="*/ 125113 h 606722"/>
                  <a:gd name="connsiteX74" fmla="*/ 513359 w 571362"/>
                  <a:gd name="connsiteY74" fmla="*/ 94417 h 606722"/>
                  <a:gd name="connsiteX75" fmla="*/ 561602 w 571362"/>
                  <a:gd name="connsiteY75" fmla="*/ 108100 h 606722"/>
                  <a:gd name="connsiteX76" fmla="*/ 571215 w 571362"/>
                  <a:gd name="connsiteY76" fmla="*/ 137863 h 606722"/>
                  <a:gd name="connsiteX77" fmla="*/ 483987 w 571362"/>
                  <a:gd name="connsiteY77" fmla="*/ 280286 h 606722"/>
                  <a:gd name="connsiteX78" fmla="*/ 439304 w 571362"/>
                  <a:gd name="connsiteY78" fmla="*/ 240838 h 606722"/>
                  <a:gd name="connsiteX79" fmla="*/ 415450 w 571362"/>
                  <a:gd name="connsiteY79" fmla="*/ 113875 h 606722"/>
                  <a:gd name="connsiteX80" fmla="*/ 427733 w 571362"/>
                  <a:gd name="connsiteY80" fmla="*/ 109876 h 606722"/>
                  <a:gd name="connsiteX81" fmla="*/ 513359 w 571362"/>
                  <a:gd name="connsiteY81" fmla="*/ 94417 h 606722"/>
                  <a:gd name="connsiteX82" fmla="*/ 57990 w 571362"/>
                  <a:gd name="connsiteY82" fmla="*/ 94417 h 606722"/>
                  <a:gd name="connsiteX83" fmla="*/ 143715 w 571362"/>
                  <a:gd name="connsiteY83" fmla="*/ 109876 h 606722"/>
                  <a:gd name="connsiteX84" fmla="*/ 155911 w 571362"/>
                  <a:gd name="connsiteY84" fmla="*/ 113875 h 606722"/>
                  <a:gd name="connsiteX85" fmla="*/ 132143 w 571362"/>
                  <a:gd name="connsiteY85" fmla="*/ 240838 h 606722"/>
                  <a:gd name="connsiteX86" fmla="*/ 87455 w 571362"/>
                  <a:gd name="connsiteY86" fmla="*/ 280286 h 606722"/>
                  <a:gd name="connsiteX87" fmla="*/ 127 w 571362"/>
                  <a:gd name="connsiteY87" fmla="*/ 137863 h 606722"/>
                  <a:gd name="connsiteX88" fmla="*/ 9741 w 571362"/>
                  <a:gd name="connsiteY88" fmla="*/ 108100 h 606722"/>
                  <a:gd name="connsiteX89" fmla="*/ 57990 w 571362"/>
                  <a:gd name="connsiteY89" fmla="*/ 94417 h 606722"/>
                  <a:gd name="connsiteX90" fmla="*/ 285671 w 571362"/>
                  <a:gd name="connsiteY90" fmla="*/ 0 h 606722"/>
                  <a:gd name="connsiteX91" fmla="*/ 369717 w 571362"/>
                  <a:gd name="connsiteY91" fmla="*/ 83918 h 606722"/>
                  <a:gd name="connsiteX92" fmla="*/ 374169 w 571362"/>
                  <a:gd name="connsiteY92" fmla="*/ 94496 h 606722"/>
                  <a:gd name="connsiteX93" fmla="*/ 285671 w 571362"/>
                  <a:gd name="connsiteY93" fmla="*/ 136544 h 606722"/>
                  <a:gd name="connsiteX94" fmla="*/ 197262 w 571362"/>
                  <a:gd name="connsiteY94" fmla="*/ 94496 h 606722"/>
                  <a:gd name="connsiteX95" fmla="*/ 201625 w 571362"/>
                  <a:gd name="connsiteY95" fmla="*/ 83918 h 606722"/>
                  <a:gd name="connsiteX96" fmla="*/ 285671 w 571362"/>
                  <a:gd name="connsiteY9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571362" h="606722">
                    <a:moveTo>
                      <a:pt x="285671" y="470107"/>
                    </a:moveTo>
                    <a:cubicBezTo>
                      <a:pt x="315586" y="486551"/>
                      <a:pt x="345412" y="500772"/>
                      <a:pt x="374169" y="512238"/>
                    </a:cubicBezTo>
                    <a:cubicBezTo>
                      <a:pt x="372744" y="515793"/>
                      <a:pt x="371231" y="519349"/>
                      <a:pt x="369717" y="522815"/>
                    </a:cubicBezTo>
                    <a:cubicBezTo>
                      <a:pt x="346391" y="576146"/>
                      <a:pt x="315764" y="606722"/>
                      <a:pt x="285671" y="606722"/>
                    </a:cubicBezTo>
                    <a:cubicBezTo>
                      <a:pt x="255667" y="606722"/>
                      <a:pt x="225040" y="576146"/>
                      <a:pt x="201625" y="522815"/>
                    </a:cubicBezTo>
                    <a:cubicBezTo>
                      <a:pt x="200111" y="519349"/>
                      <a:pt x="198687" y="515793"/>
                      <a:pt x="197262" y="512238"/>
                    </a:cubicBezTo>
                    <a:cubicBezTo>
                      <a:pt x="226019" y="500772"/>
                      <a:pt x="255756" y="486551"/>
                      <a:pt x="285671" y="470107"/>
                    </a:cubicBezTo>
                    <a:close/>
                    <a:moveTo>
                      <a:pt x="403524" y="393967"/>
                    </a:moveTo>
                    <a:cubicBezTo>
                      <a:pt x="399428" y="425262"/>
                      <a:pt x="393106" y="454778"/>
                      <a:pt x="384914" y="481539"/>
                    </a:cubicBezTo>
                    <a:cubicBezTo>
                      <a:pt x="363367" y="472915"/>
                      <a:pt x="341284" y="462691"/>
                      <a:pt x="318846" y="451044"/>
                    </a:cubicBezTo>
                    <a:cubicBezTo>
                      <a:pt x="342264" y="436997"/>
                      <a:pt x="365593" y="421617"/>
                      <a:pt x="388387" y="405169"/>
                    </a:cubicBezTo>
                    <a:cubicBezTo>
                      <a:pt x="393462" y="401435"/>
                      <a:pt x="398538" y="397701"/>
                      <a:pt x="403524" y="393967"/>
                    </a:cubicBezTo>
                    <a:close/>
                    <a:moveTo>
                      <a:pt x="167906" y="393967"/>
                    </a:moveTo>
                    <a:cubicBezTo>
                      <a:pt x="172800" y="397701"/>
                      <a:pt x="177872" y="401435"/>
                      <a:pt x="183034" y="405169"/>
                    </a:cubicBezTo>
                    <a:cubicBezTo>
                      <a:pt x="205814" y="421617"/>
                      <a:pt x="229129" y="436997"/>
                      <a:pt x="252443" y="451044"/>
                    </a:cubicBezTo>
                    <a:cubicBezTo>
                      <a:pt x="230107" y="462691"/>
                      <a:pt x="208039" y="472915"/>
                      <a:pt x="186504" y="481539"/>
                    </a:cubicBezTo>
                    <a:cubicBezTo>
                      <a:pt x="178228" y="454778"/>
                      <a:pt x="171999" y="425262"/>
                      <a:pt x="167906" y="393967"/>
                    </a:cubicBezTo>
                    <a:close/>
                    <a:moveTo>
                      <a:pt x="483987" y="326436"/>
                    </a:moveTo>
                    <a:cubicBezTo>
                      <a:pt x="535879" y="380371"/>
                      <a:pt x="568723" y="432263"/>
                      <a:pt x="571215" y="468871"/>
                    </a:cubicBezTo>
                    <a:cubicBezTo>
                      <a:pt x="572105" y="481844"/>
                      <a:pt x="568990" y="491618"/>
                      <a:pt x="561602" y="498549"/>
                    </a:cubicBezTo>
                    <a:cubicBezTo>
                      <a:pt x="541842" y="517386"/>
                      <a:pt x="491730" y="516764"/>
                      <a:pt x="427733" y="496860"/>
                    </a:cubicBezTo>
                    <a:cubicBezTo>
                      <a:pt x="423728" y="495616"/>
                      <a:pt x="419633" y="494284"/>
                      <a:pt x="415450" y="492862"/>
                    </a:cubicBezTo>
                    <a:cubicBezTo>
                      <a:pt x="427377" y="454654"/>
                      <a:pt x="435477" y="411559"/>
                      <a:pt x="439304" y="365888"/>
                    </a:cubicBezTo>
                    <a:cubicBezTo>
                      <a:pt x="455148" y="352826"/>
                      <a:pt x="470101" y="339587"/>
                      <a:pt x="483987" y="326436"/>
                    </a:cubicBezTo>
                    <a:close/>
                    <a:moveTo>
                      <a:pt x="87462" y="326436"/>
                    </a:moveTo>
                    <a:cubicBezTo>
                      <a:pt x="101348" y="339590"/>
                      <a:pt x="116301" y="352833"/>
                      <a:pt x="132145" y="365899"/>
                    </a:cubicBezTo>
                    <a:cubicBezTo>
                      <a:pt x="135972" y="411583"/>
                      <a:pt x="144072" y="454689"/>
                      <a:pt x="155910" y="492907"/>
                    </a:cubicBezTo>
                    <a:cubicBezTo>
                      <a:pt x="151816" y="494329"/>
                      <a:pt x="147721" y="495663"/>
                      <a:pt x="143716" y="496907"/>
                    </a:cubicBezTo>
                    <a:cubicBezTo>
                      <a:pt x="79630" y="516816"/>
                      <a:pt x="29607" y="517527"/>
                      <a:pt x="9758" y="498596"/>
                    </a:cubicBezTo>
                    <a:cubicBezTo>
                      <a:pt x="2459" y="491663"/>
                      <a:pt x="-745" y="481886"/>
                      <a:pt x="145" y="468910"/>
                    </a:cubicBezTo>
                    <a:cubicBezTo>
                      <a:pt x="2637" y="432292"/>
                      <a:pt x="35481" y="380386"/>
                      <a:pt x="87462" y="326436"/>
                    </a:cubicBezTo>
                    <a:close/>
                    <a:moveTo>
                      <a:pt x="441700" y="285931"/>
                    </a:moveTo>
                    <a:cubicBezTo>
                      <a:pt x="448206" y="291708"/>
                      <a:pt x="454622" y="297574"/>
                      <a:pt x="460682" y="303352"/>
                    </a:cubicBezTo>
                    <a:cubicBezTo>
                      <a:pt x="454622" y="309218"/>
                      <a:pt x="448206" y="314995"/>
                      <a:pt x="441700" y="320861"/>
                    </a:cubicBezTo>
                    <a:cubicBezTo>
                      <a:pt x="441878" y="314995"/>
                      <a:pt x="441878" y="309218"/>
                      <a:pt x="441878" y="303352"/>
                    </a:cubicBezTo>
                    <a:cubicBezTo>
                      <a:pt x="441878" y="297574"/>
                      <a:pt x="441878" y="291708"/>
                      <a:pt x="441700" y="285931"/>
                    </a:cubicBezTo>
                    <a:close/>
                    <a:moveTo>
                      <a:pt x="129660" y="285931"/>
                    </a:moveTo>
                    <a:cubicBezTo>
                      <a:pt x="129571" y="291708"/>
                      <a:pt x="129482" y="297574"/>
                      <a:pt x="129482" y="303352"/>
                    </a:cubicBezTo>
                    <a:cubicBezTo>
                      <a:pt x="129482" y="309218"/>
                      <a:pt x="129571" y="314995"/>
                      <a:pt x="129660" y="320861"/>
                    </a:cubicBezTo>
                    <a:cubicBezTo>
                      <a:pt x="123154" y="314995"/>
                      <a:pt x="116827" y="309218"/>
                      <a:pt x="110678" y="303352"/>
                    </a:cubicBezTo>
                    <a:cubicBezTo>
                      <a:pt x="116827" y="297574"/>
                      <a:pt x="123154" y="291708"/>
                      <a:pt x="129660" y="285931"/>
                    </a:cubicBezTo>
                    <a:close/>
                    <a:moveTo>
                      <a:pt x="285715" y="279439"/>
                    </a:moveTo>
                    <a:cubicBezTo>
                      <a:pt x="298946" y="279439"/>
                      <a:pt x="309672" y="290165"/>
                      <a:pt x="309672" y="303396"/>
                    </a:cubicBezTo>
                    <a:cubicBezTo>
                      <a:pt x="309672" y="316627"/>
                      <a:pt x="298946" y="327353"/>
                      <a:pt x="285715" y="327353"/>
                    </a:cubicBezTo>
                    <a:cubicBezTo>
                      <a:pt x="272484" y="327353"/>
                      <a:pt x="261758" y="316627"/>
                      <a:pt x="261758" y="303396"/>
                    </a:cubicBezTo>
                    <a:cubicBezTo>
                      <a:pt x="261758" y="290165"/>
                      <a:pt x="272484" y="279439"/>
                      <a:pt x="285715" y="279439"/>
                    </a:cubicBezTo>
                    <a:close/>
                    <a:moveTo>
                      <a:pt x="285680" y="246856"/>
                    </a:moveTo>
                    <a:cubicBezTo>
                      <a:pt x="254527" y="246856"/>
                      <a:pt x="229160" y="272185"/>
                      <a:pt x="229160" y="303291"/>
                    </a:cubicBezTo>
                    <a:cubicBezTo>
                      <a:pt x="229160" y="334485"/>
                      <a:pt x="254527" y="359814"/>
                      <a:pt x="285680" y="359814"/>
                    </a:cubicBezTo>
                    <a:cubicBezTo>
                      <a:pt x="316921" y="359814"/>
                      <a:pt x="342288" y="334485"/>
                      <a:pt x="342288" y="303291"/>
                    </a:cubicBezTo>
                    <a:cubicBezTo>
                      <a:pt x="342288" y="272185"/>
                      <a:pt x="316921" y="246856"/>
                      <a:pt x="285680" y="246856"/>
                    </a:cubicBezTo>
                    <a:close/>
                    <a:moveTo>
                      <a:pt x="285680" y="173803"/>
                    </a:moveTo>
                    <a:cubicBezTo>
                      <a:pt x="313717" y="189978"/>
                      <a:pt x="341843" y="208108"/>
                      <a:pt x="369346" y="227926"/>
                    </a:cubicBezTo>
                    <a:cubicBezTo>
                      <a:pt x="382608" y="237525"/>
                      <a:pt x="395514" y="247301"/>
                      <a:pt x="407886" y="257254"/>
                    </a:cubicBezTo>
                    <a:cubicBezTo>
                      <a:pt x="408865" y="272363"/>
                      <a:pt x="409310" y="287738"/>
                      <a:pt x="409310" y="303291"/>
                    </a:cubicBezTo>
                    <a:cubicBezTo>
                      <a:pt x="409310" y="318843"/>
                      <a:pt x="408865" y="334218"/>
                      <a:pt x="407886" y="349327"/>
                    </a:cubicBezTo>
                    <a:cubicBezTo>
                      <a:pt x="395514" y="359280"/>
                      <a:pt x="382608" y="369145"/>
                      <a:pt x="369346" y="378743"/>
                    </a:cubicBezTo>
                    <a:cubicBezTo>
                      <a:pt x="341843" y="398562"/>
                      <a:pt x="313717" y="416692"/>
                      <a:pt x="285680" y="432778"/>
                    </a:cubicBezTo>
                    <a:cubicBezTo>
                      <a:pt x="257642" y="416692"/>
                      <a:pt x="229605" y="398562"/>
                      <a:pt x="202102" y="378743"/>
                    </a:cubicBezTo>
                    <a:cubicBezTo>
                      <a:pt x="188840" y="369145"/>
                      <a:pt x="175934" y="359280"/>
                      <a:pt x="163562" y="349327"/>
                    </a:cubicBezTo>
                    <a:cubicBezTo>
                      <a:pt x="162583" y="334218"/>
                      <a:pt x="162049" y="318843"/>
                      <a:pt x="162049" y="303291"/>
                    </a:cubicBezTo>
                    <a:cubicBezTo>
                      <a:pt x="162049" y="287738"/>
                      <a:pt x="162583" y="272363"/>
                      <a:pt x="163562" y="257254"/>
                    </a:cubicBezTo>
                    <a:cubicBezTo>
                      <a:pt x="175934" y="247301"/>
                      <a:pt x="188840" y="237525"/>
                      <a:pt x="202102" y="227926"/>
                    </a:cubicBezTo>
                    <a:cubicBezTo>
                      <a:pt x="229605" y="208108"/>
                      <a:pt x="257642" y="189978"/>
                      <a:pt x="285680" y="173803"/>
                    </a:cubicBezTo>
                    <a:close/>
                    <a:moveTo>
                      <a:pt x="384914" y="125113"/>
                    </a:moveTo>
                    <a:cubicBezTo>
                      <a:pt x="393106" y="151962"/>
                      <a:pt x="399428" y="181479"/>
                      <a:pt x="403524" y="212685"/>
                    </a:cubicBezTo>
                    <a:cubicBezTo>
                      <a:pt x="398538" y="208951"/>
                      <a:pt x="393462" y="205306"/>
                      <a:pt x="388387" y="201572"/>
                    </a:cubicBezTo>
                    <a:cubicBezTo>
                      <a:pt x="365503" y="185124"/>
                      <a:pt x="342264" y="169744"/>
                      <a:pt x="318846" y="155608"/>
                    </a:cubicBezTo>
                    <a:cubicBezTo>
                      <a:pt x="341284" y="144050"/>
                      <a:pt x="363367" y="133826"/>
                      <a:pt x="384914" y="125113"/>
                    </a:cubicBezTo>
                    <a:close/>
                    <a:moveTo>
                      <a:pt x="186504" y="125113"/>
                    </a:moveTo>
                    <a:cubicBezTo>
                      <a:pt x="208039" y="133826"/>
                      <a:pt x="230107" y="144050"/>
                      <a:pt x="252443" y="155608"/>
                    </a:cubicBezTo>
                    <a:cubicBezTo>
                      <a:pt x="229129" y="169744"/>
                      <a:pt x="205814" y="185124"/>
                      <a:pt x="183034" y="201572"/>
                    </a:cubicBezTo>
                    <a:cubicBezTo>
                      <a:pt x="177872" y="205306"/>
                      <a:pt x="172800" y="208951"/>
                      <a:pt x="167906" y="212685"/>
                    </a:cubicBezTo>
                    <a:cubicBezTo>
                      <a:pt x="171999" y="181479"/>
                      <a:pt x="178228" y="151962"/>
                      <a:pt x="186504" y="125113"/>
                    </a:cubicBezTo>
                    <a:close/>
                    <a:moveTo>
                      <a:pt x="513359" y="94417"/>
                    </a:moveTo>
                    <a:cubicBezTo>
                      <a:pt x="535344" y="94417"/>
                      <a:pt x="551989" y="98948"/>
                      <a:pt x="561602" y="108100"/>
                    </a:cubicBezTo>
                    <a:cubicBezTo>
                      <a:pt x="568990" y="115118"/>
                      <a:pt x="572105" y="124803"/>
                      <a:pt x="571215" y="137863"/>
                    </a:cubicBezTo>
                    <a:cubicBezTo>
                      <a:pt x="568723" y="174380"/>
                      <a:pt x="535879" y="226356"/>
                      <a:pt x="483987" y="280286"/>
                    </a:cubicBezTo>
                    <a:cubicBezTo>
                      <a:pt x="470101" y="267048"/>
                      <a:pt x="455148" y="253898"/>
                      <a:pt x="439304" y="240838"/>
                    </a:cubicBezTo>
                    <a:cubicBezTo>
                      <a:pt x="435477" y="195170"/>
                      <a:pt x="427377" y="151990"/>
                      <a:pt x="415450" y="113875"/>
                    </a:cubicBezTo>
                    <a:cubicBezTo>
                      <a:pt x="419633" y="112453"/>
                      <a:pt x="423728" y="111120"/>
                      <a:pt x="427733" y="109876"/>
                    </a:cubicBezTo>
                    <a:cubicBezTo>
                      <a:pt x="460755" y="99570"/>
                      <a:pt x="490039" y="94417"/>
                      <a:pt x="513359" y="94417"/>
                    </a:cubicBezTo>
                    <a:close/>
                    <a:moveTo>
                      <a:pt x="57990" y="94417"/>
                    </a:moveTo>
                    <a:cubicBezTo>
                      <a:pt x="81402" y="94417"/>
                      <a:pt x="110689" y="99570"/>
                      <a:pt x="143715" y="109876"/>
                    </a:cubicBezTo>
                    <a:cubicBezTo>
                      <a:pt x="147721" y="111120"/>
                      <a:pt x="151816" y="112453"/>
                      <a:pt x="155911" y="113875"/>
                    </a:cubicBezTo>
                    <a:cubicBezTo>
                      <a:pt x="144071" y="151990"/>
                      <a:pt x="135971" y="195170"/>
                      <a:pt x="132143" y="240838"/>
                    </a:cubicBezTo>
                    <a:cubicBezTo>
                      <a:pt x="116297" y="253898"/>
                      <a:pt x="101342" y="267048"/>
                      <a:pt x="87455" y="280286"/>
                    </a:cubicBezTo>
                    <a:cubicBezTo>
                      <a:pt x="35468" y="226356"/>
                      <a:pt x="2620" y="174380"/>
                      <a:pt x="127" y="137863"/>
                    </a:cubicBezTo>
                    <a:cubicBezTo>
                      <a:pt x="-674" y="124803"/>
                      <a:pt x="2442" y="115118"/>
                      <a:pt x="9741" y="108100"/>
                    </a:cubicBezTo>
                    <a:cubicBezTo>
                      <a:pt x="19355" y="98948"/>
                      <a:pt x="36091" y="94417"/>
                      <a:pt x="57990" y="94417"/>
                    </a:cubicBezTo>
                    <a:close/>
                    <a:moveTo>
                      <a:pt x="285671" y="0"/>
                    </a:moveTo>
                    <a:cubicBezTo>
                      <a:pt x="315764" y="0"/>
                      <a:pt x="346391" y="30580"/>
                      <a:pt x="369717" y="83918"/>
                    </a:cubicBezTo>
                    <a:cubicBezTo>
                      <a:pt x="371231" y="87385"/>
                      <a:pt x="372744" y="90852"/>
                      <a:pt x="374169" y="94496"/>
                    </a:cubicBezTo>
                    <a:cubicBezTo>
                      <a:pt x="345412" y="105964"/>
                      <a:pt x="315586" y="120098"/>
                      <a:pt x="285671" y="136544"/>
                    </a:cubicBezTo>
                    <a:cubicBezTo>
                      <a:pt x="255756" y="120098"/>
                      <a:pt x="226019" y="105964"/>
                      <a:pt x="197262" y="94496"/>
                    </a:cubicBezTo>
                    <a:cubicBezTo>
                      <a:pt x="198687" y="90852"/>
                      <a:pt x="200111" y="87296"/>
                      <a:pt x="201625" y="83918"/>
                    </a:cubicBezTo>
                    <a:cubicBezTo>
                      <a:pt x="225040" y="30580"/>
                      <a:pt x="255667" y="0"/>
                      <a:pt x="28567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50"/>
                                        <p:tgtEl>
                                          <p:spTgt spid="2"/>
                                        </p:tgtEl>
                                      </p:cBhvr>
                                    </p:animEffect>
                                    <p:anim calcmode="lin" valueType="num">
                                      <p:cBhvr>
                                        <p:cTn id="8" dur="650" fill="hold"/>
                                        <p:tgtEl>
                                          <p:spTgt spid="2"/>
                                        </p:tgtEl>
                                        <p:attrNameLst>
                                          <p:attrName>ppt_x</p:attrName>
                                        </p:attrNameLst>
                                      </p:cBhvr>
                                      <p:tavLst>
                                        <p:tav tm="0">
                                          <p:val>
                                            <p:strVal val="#ppt_x"/>
                                          </p:val>
                                        </p:tav>
                                        <p:tav tm="100000">
                                          <p:val>
                                            <p:strVal val="#ppt_x"/>
                                          </p:val>
                                        </p:tav>
                                      </p:tavLst>
                                    </p:anim>
                                    <p:anim calcmode="lin" valueType="num">
                                      <p:cBhvr>
                                        <p:cTn id="9" dur="6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167"/>
                                        </p:tgtEl>
                                        <p:attrNameLst>
                                          <p:attrName>style.visibility</p:attrName>
                                        </p:attrNameLst>
                                      </p:cBhvr>
                                      <p:to>
                                        <p:strVal val="visible"/>
                                      </p:to>
                                    </p:set>
                                    <p:animEffect transition="in" filter="wipe(left)">
                                      <p:cBhvr>
                                        <p:cTn id="13" dur="500"/>
                                        <p:tgtEl>
                                          <p:spTgt spid="167"/>
                                        </p:tgtEl>
                                      </p:cBhvr>
                                    </p:animEffect>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168"/>
                                        </p:tgtEl>
                                        <p:attrNameLst>
                                          <p:attrName>style.visibility</p:attrName>
                                        </p:attrNameLst>
                                      </p:cBhvr>
                                      <p:to>
                                        <p:strVal val="visible"/>
                                      </p:to>
                                    </p:set>
                                    <p:animEffect transition="in" filter="wipe(left)">
                                      <p:cBhvr>
                                        <p:cTn id="17" dur="500"/>
                                        <p:tgtEl>
                                          <p:spTgt spid="168"/>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169"/>
                                        </p:tgtEl>
                                        <p:attrNameLst>
                                          <p:attrName>style.visibility</p:attrName>
                                        </p:attrNameLst>
                                      </p:cBhvr>
                                      <p:to>
                                        <p:strVal val="visible"/>
                                      </p:to>
                                    </p:set>
                                    <p:animEffect transition="in" filter="wipe(left)">
                                      <p:cBhvr>
                                        <p:cTn id="21" dur="500"/>
                                        <p:tgtEl>
                                          <p:spTgt spid="169"/>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170"/>
                                        </p:tgtEl>
                                        <p:attrNameLst>
                                          <p:attrName>style.visibility</p:attrName>
                                        </p:attrNameLst>
                                      </p:cBhvr>
                                      <p:to>
                                        <p:strVal val="visible"/>
                                      </p:to>
                                    </p:set>
                                    <p:animEffect transition="in" filter="wipe(left)">
                                      <p:cBhvr>
                                        <p:cTn id="25" dur="5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p="http://schemas.openxmlformats.org/presentationml/2006/main">
  <p:tag name="ISLIDE.VECTOR" val="28b0fd0e-7ece-4f48-881a-83c93b08799b"/>
</p:tagLst>
</file>

<file path=ppt/tags/tag7.xml><?xml version="1.0" encoding="utf-8"?>
<p:tagLst xmlns:p="http://schemas.openxmlformats.org/presentationml/2006/main">
  <p:tag name="ISLIDE.VECTOR" val="28b0fd0e-7ece-4f48-881a-83c93b08799b"/>
</p:tagLst>
</file>

<file path=ppt/tags/tag8.xml><?xml version="1.0" encoding="utf-8"?>
<p:tagLst xmlns:p="http://schemas.openxmlformats.org/presentationml/2006/main">
  <p:tag name="ISLIDE.VECTOR" val="28b0fd0e-7ece-4f48-881a-83c93b08799b"/>
</p:tagLst>
</file>

<file path=ppt/tags/tag9.xml><?xml version="1.0" encoding="utf-8"?>
<p:tagLst xmlns:p="http://schemas.openxmlformats.org/presentationml/2006/main">
  <p:tag name="ISLIDE.VECTOR" val="28b0fd0e-7ece-4f48-881a-83c93b08799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黑体 CN Normal">
      <a:majorFont>
        <a:latin typeface="Times New Roman"/>
        <a:ea typeface="思源黑体 CN Normal"/>
        <a:cs typeface=""/>
      </a:majorFont>
      <a:minorFont>
        <a:latin typeface="Times New Roman"/>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614</Words>
  <Application>WPS 演示</Application>
  <PresentationFormat>宽屏</PresentationFormat>
  <Paragraphs>83</Paragraphs>
  <Slides>7</Slides>
  <Notes>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7</vt:i4>
      </vt:variant>
    </vt:vector>
  </HeadingPairs>
  <TitlesOfParts>
    <vt:vector size="19" baseType="lpstr">
      <vt:lpstr>Arial</vt:lpstr>
      <vt:lpstr>宋体</vt:lpstr>
      <vt:lpstr>Wingdings</vt:lpstr>
      <vt:lpstr>思源黑体 CN Heavy</vt:lpstr>
      <vt:lpstr>微软雅黑 Light</vt:lpstr>
      <vt:lpstr>黑体</vt:lpstr>
      <vt:lpstr>Times New Roman</vt:lpstr>
      <vt:lpstr>微软雅黑</vt:lpstr>
      <vt:lpstr>Arial Unicode MS</vt:lpstr>
      <vt:lpstr>等线</vt:lpstr>
      <vt:lpstr>思源黑体 CN Normal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Li安全</cp:lastModifiedBy>
  <cp:revision>94</cp:revision>
  <dcterms:created xsi:type="dcterms:W3CDTF">2019-09-27T01:23:00Z</dcterms:created>
  <dcterms:modified xsi:type="dcterms:W3CDTF">2019-11-01T07:21:03Z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